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  <p:sldMasterId id="2147483700" r:id="rId2"/>
    <p:sldMasterId id="2147483708" r:id="rId3"/>
  </p:sldMasterIdLst>
  <p:notesMasterIdLst>
    <p:notesMasterId r:id="rId14"/>
  </p:notesMasterIdLst>
  <p:sldIdLst>
    <p:sldId id="307" r:id="rId4"/>
    <p:sldId id="308" r:id="rId5"/>
    <p:sldId id="310" r:id="rId6"/>
    <p:sldId id="325" r:id="rId7"/>
    <p:sldId id="323" r:id="rId8"/>
    <p:sldId id="318" r:id="rId9"/>
    <p:sldId id="322" r:id="rId10"/>
    <p:sldId id="324" r:id="rId11"/>
    <p:sldId id="321" r:id="rId12"/>
    <p:sldId id="312" r:id="rId13"/>
  </p:sldIdLst>
  <p:sldSz cx="12192000" cy="6858000"/>
  <p:notesSz cx="6858000" cy="9144000"/>
  <p:embeddedFontLst>
    <p:embeddedFont>
      <p:font typeface="Leelawadee UI" panose="020B0502040204020203" pitchFamily="34" charset="-34"/>
      <p:regular r:id="rId15"/>
      <p:bold r:id="rId16"/>
    </p:embeddedFont>
    <p:embeddedFont>
      <p:font typeface="Quicksand" panose="02070303000000060000" pitchFamily="18" charset="0"/>
      <p:regular r:id="rId17"/>
      <p:bold r:id="rId18"/>
      <p:italic r:id="rId19"/>
      <p:boldItalic r:id="rId20"/>
    </p:embeddedFont>
    <p:embeddedFont>
      <p:font typeface="Lilita One" panose="02000000000000000000" pitchFamily="2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33"/>
    <a:srgbClr val="56BD83"/>
    <a:srgbClr val="ADAE40"/>
    <a:srgbClr val="EDE259"/>
    <a:srgbClr val="A5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6" autoAdjust="0"/>
    <p:restoredTop sz="86806" autoAdjust="0"/>
  </p:normalViewPr>
  <p:slideViewPr>
    <p:cSldViewPr snapToGrid="0">
      <p:cViewPr varScale="1">
        <p:scale>
          <a:sx n="97" d="100"/>
          <a:sy n="97" d="100"/>
        </p:scale>
        <p:origin x="6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338FA-5128-48D7-9621-9105AC3C0FB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E5478A-7624-419C-B344-C4F0A3C1870E}">
      <dgm:prSet phldrT="[Text]"/>
      <dgm:spPr/>
      <dgm:t>
        <a:bodyPr/>
        <a:lstStyle/>
        <a:p>
          <a:r>
            <a:rPr lang="en-US" dirty="0"/>
            <a:t>Person</a:t>
          </a:r>
        </a:p>
      </dgm:t>
    </dgm:pt>
    <dgm:pt modelId="{B0468977-52CB-446E-A214-0C518996DEAB}" type="parTrans" cxnId="{ED27E977-D6A7-411B-8022-65677C476E53}">
      <dgm:prSet/>
      <dgm:spPr/>
      <dgm:t>
        <a:bodyPr/>
        <a:lstStyle/>
        <a:p>
          <a:endParaRPr lang="en-US"/>
        </a:p>
      </dgm:t>
    </dgm:pt>
    <dgm:pt modelId="{0F658F40-44DD-4F0C-857E-F6F33C2F7E34}" type="sibTrans" cxnId="{ED27E977-D6A7-411B-8022-65677C476E53}">
      <dgm:prSet/>
      <dgm:spPr/>
      <dgm:t>
        <a:bodyPr/>
        <a:lstStyle/>
        <a:p>
          <a:endParaRPr lang="en-US"/>
        </a:p>
      </dgm:t>
    </dgm:pt>
    <dgm:pt modelId="{322B23EF-CE8C-4923-B32C-2996CCB32548}">
      <dgm:prSet phldrT="[Text]"/>
      <dgm:spPr/>
      <dgm:t>
        <a:bodyPr/>
        <a:lstStyle/>
        <a:p>
          <a:pPr>
            <a:buNone/>
          </a:pPr>
          <a:r>
            <a:rPr lang="en-US" dirty="0"/>
            <a:t>Name : string</a:t>
          </a:r>
        </a:p>
      </dgm:t>
    </dgm:pt>
    <dgm:pt modelId="{D64A5186-DA9C-4B26-8724-F1E0372098E2}" type="parTrans" cxnId="{7AA4D8FA-B374-4476-8F05-C77935B7A7D5}">
      <dgm:prSet/>
      <dgm:spPr/>
      <dgm:t>
        <a:bodyPr/>
        <a:lstStyle/>
        <a:p>
          <a:endParaRPr lang="en-US"/>
        </a:p>
      </dgm:t>
    </dgm:pt>
    <dgm:pt modelId="{78B7FEFF-E903-46D0-BDB2-037471385FD3}" type="sibTrans" cxnId="{7AA4D8FA-B374-4476-8F05-C77935B7A7D5}">
      <dgm:prSet/>
      <dgm:spPr/>
      <dgm:t>
        <a:bodyPr/>
        <a:lstStyle/>
        <a:p>
          <a:endParaRPr lang="en-US"/>
        </a:p>
      </dgm:t>
    </dgm:pt>
    <dgm:pt modelId="{12658147-DBF7-4B0F-A846-50165488F1B9}">
      <dgm:prSet phldrT="[Text]"/>
      <dgm:spPr/>
      <dgm:t>
        <a:bodyPr/>
        <a:lstStyle/>
        <a:p>
          <a:pPr>
            <a:buNone/>
          </a:pPr>
          <a:r>
            <a:rPr lang="en-US" dirty="0"/>
            <a:t>Age : string</a:t>
          </a:r>
        </a:p>
      </dgm:t>
    </dgm:pt>
    <dgm:pt modelId="{073CC39C-A0E5-458D-8DA4-D99D7E4CDAAC}" type="parTrans" cxnId="{ADAD5AFB-3332-4D1E-B363-13925DEEA64F}">
      <dgm:prSet/>
      <dgm:spPr/>
      <dgm:t>
        <a:bodyPr/>
        <a:lstStyle/>
        <a:p>
          <a:endParaRPr lang="en-US"/>
        </a:p>
      </dgm:t>
    </dgm:pt>
    <dgm:pt modelId="{605ED558-D58E-4703-B893-DAC3F3D52ADD}" type="sibTrans" cxnId="{ADAD5AFB-3332-4D1E-B363-13925DEEA64F}">
      <dgm:prSet/>
      <dgm:spPr/>
      <dgm:t>
        <a:bodyPr/>
        <a:lstStyle/>
        <a:p>
          <a:endParaRPr lang="en-US"/>
        </a:p>
      </dgm:t>
    </dgm:pt>
    <dgm:pt modelId="{B43DC379-CA8A-4602-B264-FD2EDC755B50}">
      <dgm:prSet phldrT="[Text]"/>
      <dgm:spPr/>
      <dgm:t>
        <a:bodyPr/>
        <a:lstStyle/>
        <a:p>
          <a:pPr>
            <a:buNone/>
          </a:pPr>
          <a:r>
            <a:rPr lang="en-US" dirty="0"/>
            <a:t>Gender : string</a:t>
          </a:r>
        </a:p>
      </dgm:t>
    </dgm:pt>
    <dgm:pt modelId="{BBF3F9F2-2DBA-4AFC-8EF6-705DF962DD01}" type="sibTrans" cxnId="{C77DDF25-1DAA-45FB-A818-27DEBDF45835}">
      <dgm:prSet/>
      <dgm:spPr/>
      <dgm:t>
        <a:bodyPr/>
        <a:lstStyle/>
        <a:p>
          <a:endParaRPr lang="en-US"/>
        </a:p>
      </dgm:t>
    </dgm:pt>
    <dgm:pt modelId="{0E227865-F258-46BB-98AB-3D884A69B43D}" type="parTrans" cxnId="{C77DDF25-1DAA-45FB-A818-27DEBDF45835}">
      <dgm:prSet/>
      <dgm:spPr/>
      <dgm:t>
        <a:bodyPr/>
        <a:lstStyle/>
        <a:p>
          <a:endParaRPr lang="en-US"/>
        </a:p>
      </dgm:t>
    </dgm:pt>
    <dgm:pt modelId="{3860CADD-F7A9-488D-9D4E-8FFC0CFE6CD2}">
      <dgm:prSet phldrT="[Text]"/>
      <dgm:spPr/>
      <dgm:t>
        <a:bodyPr/>
        <a:lstStyle/>
        <a:p>
          <a:pPr>
            <a:buNone/>
          </a:pPr>
          <a:r>
            <a:rPr lang="en-US" dirty="0"/>
            <a:t>--------------------------</a:t>
          </a:r>
        </a:p>
      </dgm:t>
    </dgm:pt>
    <dgm:pt modelId="{92FE4B31-9D0C-477A-B32F-D6DECC750D39}" type="parTrans" cxnId="{3F21E7C4-A00A-49E9-BC9E-DF0C90A85A73}">
      <dgm:prSet/>
      <dgm:spPr/>
      <dgm:t>
        <a:bodyPr/>
        <a:lstStyle/>
        <a:p>
          <a:endParaRPr lang="en-US"/>
        </a:p>
      </dgm:t>
    </dgm:pt>
    <dgm:pt modelId="{2CEDECAC-C9D8-4CAB-A627-B4D938850A85}" type="sibTrans" cxnId="{3F21E7C4-A00A-49E9-BC9E-DF0C90A85A73}">
      <dgm:prSet/>
      <dgm:spPr/>
      <dgm:t>
        <a:bodyPr/>
        <a:lstStyle/>
        <a:p>
          <a:endParaRPr lang="en-US"/>
        </a:p>
      </dgm:t>
    </dgm:pt>
    <dgm:pt modelId="{51124BB0-2A28-4052-8C33-128B5E59738C}">
      <dgm:prSet phldrT="[Text]"/>
      <dgm:spPr/>
      <dgm:t>
        <a:bodyPr/>
        <a:lstStyle/>
        <a:p>
          <a:pPr>
            <a:buNone/>
          </a:pPr>
          <a:endParaRPr lang="en-US" dirty="0"/>
        </a:p>
      </dgm:t>
    </dgm:pt>
    <dgm:pt modelId="{9B0FB896-BAC0-4486-88E0-B95A89CEE91C}" type="parTrans" cxnId="{125402A4-C28A-450C-A829-B4BDCF19ECBC}">
      <dgm:prSet/>
      <dgm:spPr/>
      <dgm:t>
        <a:bodyPr/>
        <a:lstStyle/>
        <a:p>
          <a:endParaRPr lang="en-US"/>
        </a:p>
      </dgm:t>
    </dgm:pt>
    <dgm:pt modelId="{AAA5DEA6-6EB6-4D23-9223-BA46ED44E6CF}" type="sibTrans" cxnId="{125402A4-C28A-450C-A829-B4BDCF19ECBC}">
      <dgm:prSet/>
      <dgm:spPr/>
      <dgm:t>
        <a:bodyPr/>
        <a:lstStyle/>
        <a:p>
          <a:endParaRPr lang="en-US"/>
        </a:p>
      </dgm:t>
    </dgm:pt>
    <dgm:pt modelId="{94378289-25B2-4570-8479-0D766970CB3E}">
      <dgm:prSet phldrT="[Text]"/>
      <dgm:spPr/>
      <dgm:t>
        <a:bodyPr/>
        <a:lstStyle/>
        <a:p>
          <a:pPr>
            <a:buNone/>
          </a:pPr>
          <a:r>
            <a:rPr lang="en-US" dirty="0"/>
            <a:t>+</a:t>
          </a:r>
          <a:r>
            <a:rPr lang="en-US" dirty="0" err="1"/>
            <a:t>getName</a:t>
          </a:r>
          <a:r>
            <a:rPr lang="en-US" dirty="0"/>
            <a:t>() : string</a:t>
          </a:r>
        </a:p>
      </dgm:t>
    </dgm:pt>
    <dgm:pt modelId="{A6F0E898-9AB1-4A12-94ED-D76E0FD631A0}" type="parTrans" cxnId="{1C8444C8-1BDD-4F84-8D1B-0C6A5FFE95D5}">
      <dgm:prSet/>
      <dgm:spPr/>
      <dgm:t>
        <a:bodyPr/>
        <a:lstStyle/>
        <a:p>
          <a:endParaRPr lang="en-US"/>
        </a:p>
      </dgm:t>
    </dgm:pt>
    <dgm:pt modelId="{B06986FE-9631-4750-9704-BDA72FA434E1}" type="sibTrans" cxnId="{1C8444C8-1BDD-4F84-8D1B-0C6A5FFE95D5}">
      <dgm:prSet/>
      <dgm:spPr/>
      <dgm:t>
        <a:bodyPr/>
        <a:lstStyle/>
        <a:p>
          <a:endParaRPr lang="en-US"/>
        </a:p>
      </dgm:t>
    </dgm:pt>
    <dgm:pt modelId="{4F674D34-67BA-4CFB-9E0B-5AC285F4B335}">
      <dgm:prSet phldrT="[Text]"/>
      <dgm:spPr/>
      <dgm:t>
        <a:bodyPr/>
        <a:lstStyle/>
        <a:p>
          <a:pPr>
            <a:buNone/>
          </a:pPr>
          <a:r>
            <a:rPr lang="en-US" dirty="0"/>
            <a:t>+</a:t>
          </a:r>
          <a:r>
            <a:rPr lang="en-US" dirty="0" err="1"/>
            <a:t>getAge</a:t>
          </a:r>
          <a:r>
            <a:rPr lang="en-US" dirty="0"/>
            <a:t>() : string</a:t>
          </a:r>
        </a:p>
      </dgm:t>
    </dgm:pt>
    <dgm:pt modelId="{BB0C97C4-82CE-4AD0-BD8A-34D66F1885CC}" type="parTrans" cxnId="{CAD52883-EEBE-475C-BBD4-EE33A06DBCD5}">
      <dgm:prSet/>
      <dgm:spPr/>
      <dgm:t>
        <a:bodyPr/>
        <a:lstStyle/>
        <a:p>
          <a:endParaRPr lang="en-US"/>
        </a:p>
      </dgm:t>
    </dgm:pt>
    <dgm:pt modelId="{11400061-AF0F-42E6-BEF5-2A17B2F50317}" type="sibTrans" cxnId="{CAD52883-EEBE-475C-BBD4-EE33A06DBCD5}">
      <dgm:prSet/>
      <dgm:spPr/>
      <dgm:t>
        <a:bodyPr/>
        <a:lstStyle/>
        <a:p>
          <a:endParaRPr lang="en-US"/>
        </a:p>
      </dgm:t>
    </dgm:pt>
    <dgm:pt modelId="{5FC1FB01-329F-433A-AB8D-0BA108CA7ADE}">
      <dgm:prSet phldrT="[Text]"/>
      <dgm:spPr/>
      <dgm:t>
        <a:bodyPr/>
        <a:lstStyle/>
        <a:p>
          <a:pPr>
            <a:buNone/>
          </a:pPr>
          <a:r>
            <a:rPr lang="en-US" dirty="0"/>
            <a:t>+</a:t>
          </a:r>
          <a:r>
            <a:rPr lang="en-US" dirty="0" err="1"/>
            <a:t>getGender</a:t>
          </a:r>
          <a:r>
            <a:rPr lang="en-US" dirty="0"/>
            <a:t>: string</a:t>
          </a:r>
        </a:p>
      </dgm:t>
    </dgm:pt>
    <dgm:pt modelId="{02C7F08E-F025-4494-9F51-E72E56D0C8E9}" type="parTrans" cxnId="{813D8A62-AA82-4ACB-AE09-FCD28CFE5CA4}">
      <dgm:prSet/>
      <dgm:spPr/>
      <dgm:t>
        <a:bodyPr/>
        <a:lstStyle/>
        <a:p>
          <a:endParaRPr lang="en-US"/>
        </a:p>
      </dgm:t>
    </dgm:pt>
    <dgm:pt modelId="{365F0D9A-725F-4FA8-894E-ACED2303D4AA}" type="sibTrans" cxnId="{813D8A62-AA82-4ACB-AE09-FCD28CFE5CA4}">
      <dgm:prSet/>
      <dgm:spPr/>
      <dgm:t>
        <a:bodyPr/>
        <a:lstStyle/>
        <a:p>
          <a:endParaRPr lang="en-US"/>
        </a:p>
      </dgm:t>
    </dgm:pt>
    <dgm:pt modelId="{279839E9-3BBF-4FB2-9FCA-9EF8265C4144}" type="pres">
      <dgm:prSet presAssocID="{E88338FA-5128-48D7-9621-9105AC3C0FBB}" presName="Name0" presStyleCnt="0">
        <dgm:presLayoutVars>
          <dgm:dir/>
          <dgm:animLvl val="lvl"/>
          <dgm:resizeHandles val="exact"/>
        </dgm:presLayoutVars>
      </dgm:prSet>
      <dgm:spPr/>
    </dgm:pt>
    <dgm:pt modelId="{E8DBA412-A6FE-4F01-9A4A-C7222E68652F}" type="pres">
      <dgm:prSet presAssocID="{3BE5478A-7624-419C-B344-C4F0A3C1870E}" presName="composite" presStyleCnt="0"/>
      <dgm:spPr/>
    </dgm:pt>
    <dgm:pt modelId="{5BC72E4B-60FD-4686-982A-28C9F2BF8766}" type="pres">
      <dgm:prSet presAssocID="{3BE5478A-7624-419C-B344-C4F0A3C1870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24162BB-2CC4-41EB-9A86-8066D4D047C6}" type="pres">
      <dgm:prSet presAssocID="{3BE5478A-7624-419C-B344-C4F0A3C1870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C9ED188-40FA-4D9B-9C6B-CA510553806E}" type="presOf" srcId="{51124BB0-2A28-4052-8C33-128B5E59738C}" destId="{424162BB-2CC4-41EB-9A86-8066D4D047C6}" srcOrd="0" destOrd="7" presId="urn:microsoft.com/office/officeart/2005/8/layout/hList1"/>
    <dgm:cxn modelId="{7AA4D8FA-B374-4476-8F05-C77935B7A7D5}" srcId="{3BE5478A-7624-419C-B344-C4F0A3C1870E}" destId="{322B23EF-CE8C-4923-B32C-2996CCB32548}" srcOrd="0" destOrd="0" parTransId="{D64A5186-DA9C-4B26-8724-F1E0372098E2}" sibTransId="{78B7FEFF-E903-46D0-BDB2-037471385FD3}"/>
    <dgm:cxn modelId="{F15D42F8-8DB7-47B1-BB7D-6C16AAC83F35}" type="presOf" srcId="{4F674D34-67BA-4CFB-9E0B-5AC285F4B335}" destId="{424162BB-2CC4-41EB-9A86-8066D4D047C6}" srcOrd="0" destOrd="5" presId="urn:microsoft.com/office/officeart/2005/8/layout/hList1"/>
    <dgm:cxn modelId="{C77DDF25-1DAA-45FB-A818-27DEBDF45835}" srcId="{3BE5478A-7624-419C-B344-C4F0A3C1870E}" destId="{B43DC379-CA8A-4602-B264-FD2EDC755B50}" srcOrd="2" destOrd="0" parTransId="{0E227865-F258-46BB-98AB-3D884A69B43D}" sibTransId="{BBF3F9F2-2DBA-4AFC-8EF6-705DF962DD01}"/>
    <dgm:cxn modelId="{35FD33C9-F1D0-4022-A6EC-510D446E10DD}" type="presOf" srcId="{12658147-DBF7-4B0F-A846-50165488F1B9}" destId="{424162BB-2CC4-41EB-9A86-8066D4D047C6}" srcOrd="0" destOrd="1" presId="urn:microsoft.com/office/officeart/2005/8/layout/hList1"/>
    <dgm:cxn modelId="{813D8A62-AA82-4ACB-AE09-FCD28CFE5CA4}" srcId="{3BE5478A-7624-419C-B344-C4F0A3C1870E}" destId="{5FC1FB01-329F-433A-AB8D-0BA108CA7ADE}" srcOrd="6" destOrd="0" parTransId="{02C7F08E-F025-4494-9F51-E72E56D0C8E9}" sibTransId="{365F0D9A-725F-4FA8-894E-ACED2303D4AA}"/>
    <dgm:cxn modelId="{D502F44A-5D89-43AF-859F-FD23C54F3655}" type="presOf" srcId="{94378289-25B2-4570-8479-0D766970CB3E}" destId="{424162BB-2CC4-41EB-9A86-8066D4D047C6}" srcOrd="0" destOrd="4" presId="urn:microsoft.com/office/officeart/2005/8/layout/hList1"/>
    <dgm:cxn modelId="{ADAD5AFB-3332-4D1E-B363-13925DEEA64F}" srcId="{3BE5478A-7624-419C-B344-C4F0A3C1870E}" destId="{12658147-DBF7-4B0F-A846-50165488F1B9}" srcOrd="1" destOrd="0" parTransId="{073CC39C-A0E5-458D-8DA4-D99D7E4CDAAC}" sibTransId="{605ED558-D58E-4703-B893-DAC3F3D52ADD}"/>
    <dgm:cxn modelId="{FC54E3A0-1A43-4709-A189-D23CA406D495}" type="presOf" srcId="{5FC1FB01-329F-433A-AB8D-0BA108CA7ADE}" destId="{424162BB-2CC4-41EB-9A86-8066D4D047C6}" srcOrd="0" destOrd="6" presId="urn:microsoft.com/office/officeart/2005/8/layout/hList1"/>
    <dgm:cxn modelId="{C8D08CE6-B77E-44C2-8602-905A76563168}" type="presOf" srcId="{322B23EF-CE8C-4923-B32C-2996CCB32548}" destId="{424162BB-2CC4-41EB-9A86-8066D4D047C6}" srcOrd="0" destOrd="0" presId="urn:microsoft.com/office/officeart/2005/8/layout/hList1"/>
    <dgm:cxn modelId="{1C8444C8-1BDD-4F84-8D1B-0C6A5FFE95D5}" srcId="{3BE5478A-7624-419C-B344-C4F0A3C1870E}" destId="{94378289-25B2-4570-8479-0D766970CB3E}" srcOrd="4" destOrd="0" parTransId="{A6F0E898-9AB1-4A12-94ED-D76E0FD631A0}" sibTransId="{B06986FE-9631-4750-9704-BDA72FA434E1}"/>
    <dgm:cxn modelId="{125402A4-C28A-450C-A829-B4BDCF19ECBC}" srcId="{3BE5478A-7624-419C-B344-C4F0A3C1870E}" destId="{51124BB0-2A28-4052-8C33-128B5E59738C}" srcOrd="7" destOrd="0" parTransId="{9B0FB896-BAC0-4486-88E0-B95A89CEE91C}" sibTransId="{AAA5DEA6-6EB6-4D23-9223-BA46ED44E6CF}"/>
    <dgm:cxn modelId="{3F21E7C4-A00A-49E9-BC9E-DF0C90A85A73}" srcId="{3BE5478A-7624-419C-B344-C4F0A3C1870E}" destId="{3860CADD-F7A9-488D-9D4E-8FFC0CFE6CD2}" srcOrd="3" destOrd="0" parTransId="{92FE4B31-9D0C-477A-B32F-D6DECC750D39}" sibTransId="{2CEDECAC-C9D8-4CAB-A627-B4D938850A85}"/>
    <dgm:cxn modelId="{C2F80D6D-79A1-423F-9E3E-BAB16FC93753}" type="presOf" srcId="{3860CADD-F7A9-488D-9D4E-8FFC0CFE6CD2}" destId="{424162BB-2CC4-41EB-9A86-8066D4D047C6}" srcOrd="0" destOrd="3" presId="urn:microsoft.com/office/officeart/2005/8/layout/hList1"/>
    <dgm:cxn modelId="{CAD52883-EEBE-475C-BBD4-EE33A06DBCD5}" srcId="{3BE5478A-7624-419C-B344-C4F0A3C1870E}" destId="{4F674D34-67BA-4CFB-9E0B-5AC285F4B335}" srcOrd="5" destOrd="0" parTransId="{BB0C97C4-82CE-4AD0-BD8A-34D66F1885CC}" sibTransId="{11400061-AF0F-42E6-BEF5-2A17B2F50317}"/>
    <dgm:cxn modelId="{54C27B8E-DF04-4D11-BB21-69EF83E0AC02}" type="presOf" srcId="{B43DC379-CA8A-4602-B264-FD2EDC755B50}" destId="{424162BB-2CC4-41EB-9A86-8066D4D047C6}" srcOrd="0" destOrd="2" presId="urn:microsoft.com/office/officeart/2005/8/layout/hList1"/>
    <dgm:cxn modelId="{ED27E977-D6A7-411B-8022-65677C476E53}" srcId="{E88338FA-5128-48D7-9621-9105AC3C0FBB}" destId="{3BE5478A-7624-419C-B344-C4F0A3C1870E}" srcOrd="0" destOrd="0" parTransId="{B0468977-52CB-446E-A214-0C518996DEAB}" sibTransId="{0F658F40-44DD-4F0C-857E-F6F33C2F7E34}"/>
    <dgm:cxn modelId="{D05A0473-806E-4B2D-B057-2930CEFA8B5F}" type="presOf" srcId="{3BE5478A-7624-419C-B344-C4F0A3C1870E}" destId="{5BC72E4B-60FD-4686-982A-28C9F2BF8766}" srcOrd="0" destOrd="0" presId="urn:microsoft.com/office/officeart/2005/8/layout/hList1"/>
    <dgm:cxn modelId="{33D0C5A8-F742-4F50-AE27-1B8103F88CF9}" type="presOf" srcId="{E88338FA-5128-48D7-9621-9105AC3C0FBB}" destId="{279839E9-3BBF-4FB2-9FCA-9EF8265C4144}" srcOrd="0" destOrd="0" presId="urn:microsoft.com/office/officeart/2005/8/layout/hList1"/>
    <dgm:cxn modelId="{2CED429F-1E96-4520-9ABA-E4A7DBFCCDE9}" type="presParOf" srcId="{279839E9-3BBF-4FB2-9FCA-9EF8265C4144}" destId="{E8DBA412-A6FE-4F01-9A4A-C7222E68652F}" srcOrd="0" destOrd="0" presId="urn:microsoft.com/office/officeart/2005/8/layout/hList1"/>
    <dgm:cxn modelId="{FD374978-079F-4E6F-A195-E2CA9FF58474}" type="presParOf" srcId="{E8DBA412-A6FE-4F01-9A4A-C7222E68652F}" destId="{5BC72E4B-60FD-4686-982A-28C9F2BF8766}" srcOrd="0" destOrd="0" presId="urn:microsoft.com/office/officeart/2005/8/layout/hList1"/>
    <dgm:cxn modelId="{ACDFA680-78AC-49A0-8EA0-FD7028E5CEB6}" type="presParOf" srcId="{E8DBA412-A6FE-4F01-9A4A-C7222E68652F}" destId="{424162BB-2CC4-41EB-9A86-8066D4D047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338FA-5128-48D7-9621-9105AC3C0FB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E5478A-7624-419C-B344-C4F0A3C1870E}">
      <dgm:prSet phldrT="[Text]"/>
      <dgm:spPr/>
      <dgm:t>
        <a:bodyPr/>
        <a:lstStyle/>
        <a:p>
          <a:r>
            <a:rPr lang="en-US" dirty="0"/>
            <a:t>Employee (is-a) Person</a:t>
          </a:r>
        </a:p>
      </dgm:t>
    </dgm:pt>
    <dgm:pt modelId="{B0468977-52CB-446E-A214-0C518996DEAB}" type="parTrans" cxnId="{ED27E977-D6A7-411B-8022-65677C476E53}">
      <dgm:prSet/>
      <dgm:spPr/>
      <dgm:t>
        <a:bodyPr/>
        <a:lstStyle/>
        <a:p>
          <a:endParaRPr lang="en-US"/>
        </a:p>
      </dgm:t>
    </dgm:pt>
    <dgm:pt modelId="{0F658F40-44DD-4F0C-857E-F6F33C2F7E34}" type="sibTrans" cxnId="{ED27E977-D6A7-411B-8022-65677C476E53}">
      <dgm:prSet/>
      <dgm:spPr/>
      <dgm:t>
        <a:bodyPr/>
        <a:lstStyle/>
        <a:p>
          <a:endParaRPr lang="en-US"/>
        </a:p>
      </dgm:t>
    </dgm:pt>
    <dgm:pt modelId="{322B23EF-CE8C-4923-B32C-2996CCB32548}">
      <dgm:prSet phldrT="[Text]"/>
      <dgm:spPr/>
      <dgm:t>
        <a:bodyPr/>
        <a:lstStyle/>
        <a:p>
          <a:pPr>
            <a:buNone/>
          </a:pPr>
          <a:r>
            <a:rPr lang="en-US" dirty="0"/>
            <a:t>SSN : string</a:t>
          </a:r>
        </a:p>
      </dgm:t>
    </dgm:pt>
    <dgm:pt modelId="{D64A5186-DA9C-4B26-8724-F1E0372098E2}" type="parTrans" cxnId="{7AA4D8FA-B374-4476-8F05-C77935B7A7D5}">
      <dgm:prSet/>
      <dgm:spPr/>
      <dgm:t>
        <a:bodyPr/>
        <a:lstStyle/>
        <a:p>
          <a:endParaRPr lang="en-US"/>
        </a:p>
      </dgm:t>
    </dgm:pt>
    <dgm:pt modelId="{78B7FEFF-E903-46D0-BDB2-037471385FD3}" type="sibTrans" cxnId="{7AA4D8FA-B374-4476-8F05-C77935B7A7D5}">
      <dgm:prSet/>
      <dgm:spPr/>
      <dgm:t>
        <a:bodyPr/>
        <a:lstStyle/>
        <a:p>
          <a:endParaRPr lang="en-US"/>
        </a:p>
      </dgm:t>
    </dgm:pt>
    <dgm:pt modelId="{12658147-DBF7-4B0F-A846-50165488F1B9}">
      <dgm:prSet phldrT="[Text]"/>
      <dgm:spPr/>
      <dgm:t>
        <a:bodyPr/>
        <a:lstStyle/>
        <a:p>
          <a:pPr>
            <a:buNone/>
          </a:pPr>
          <a:r>
            <a:rPr lang="en-US" dirty="0"/>
            <a:t>Position : string</a:t>
          </a:r>
        </a:p>
      </dgm:t>
    </dgm:pt>
    <dgm:pt modelId="{073CC39C-A0E5-458D-8DA4-D99D7E4CDAAC}" type="parTrans" cxnId="{ADAD5AFB-3332-4D1E-B363-13925DEEA64F}">
      <dgm:prSet/>
      <dgm:spPr/>
      <dgm:t>
        <a:bodyPr/>
        <a:lstStyle/>
        <a:p>
          <a:endParaRPr lang="en-US"/>
        </a:p>
      </dgm:t>
    </dgm:pt>
    <dgm:pt modelId="{605ED558-D58E-4703-B893-DAC3F3D52ADD}" type="sibTrans" cxnId="{ADAD5AFB-3332-4D1E-B363-13925DEEA64F}">
      <dgm:prSet/>
      <dgm:spPr/>
      <dgm:t>
        <a:bodyPr/>
        <a:lstStyle/>
        <a:p>
          <a:endParaRPr lang="en-US"/>
        </a:p>
      </dgm:t>
    </dgm:pt>
    <dgm:pt modelId="{BF6FC1ED-DE63-4C18-A6A7-BA6635B61515}">
      <dgm:prSet phldrT="[Text]"/>
      <dgm:spPr/>
      <dgm:t>
        <a:bodyPr/>
        <a:lstStyle/>
        <a:p>
          <a:pPr>
            <a:buNone/>
          </a:pPr>
          <a:r>
            <a:rPr lang="en-US" dirty="0"/>
            <a:t>Email : string</a:t>
          </a:r>
        </a:p>
      </dgm:t>
    </dgm:pt>
    <dgm:pt modelId="{723EA46F-56F0-4F38-AF40-8DBB8F5943A3}" type="parTrans" cxnId="{2109F1EA-9A4A-4562-B48F-E51275516419}">
      <dgm:prSet/>
      <dgm:spPr/>
      <dgm:t>
        <a:bodyPr/>
        <a:lstStyle/>
        <a:p>
          <a:endParaRPr lang="en-US"/>
        </a:p>
      </dgm:t>
    </dgm:pt>
    <dgm:pt modelId="{1B22761C-4281-4945-8509-04FE4F2B2622}" type="sibTrans" cxnId="{2109F1EA-9A4A-4562-B48F-E51275516419}">
      <dgm:prSet/>
      <dgm:spPr/>
      <dgm:t>
        <a:bodyPr/>
        <a:lstStyle/>
        <a:p>
          <a:endParaRPr lang="en-US"/>
        </a:p>
      </dgm:t>
    </dgm:pt>
    <dgm:pt modelId="{C979399E-182A-4F86-8032-A3DE39B668AD}">
      <dgm:prSet phldrT="[Text]"/>
      <dgm:spPr/>
      <dgm:t>
        <a:bodyPr/>
        <a:lstStyle/>
        <a:p>
          <a:pPr>
            <a:buNone/>
          </a:pPr>
          <a:r>
            <a:rPr lang="en-US" dirty="0"/>
            <a:t>------------------------</a:t>
          </a:r>
        </a:p>
      </dgm:t>
    </dgm:pt>
    <dgm:pt modelId="{84D299B4-9126-4872-8172-032CE9A79A7A}" type="parTrans" cxnId="{2D2BCAB1-A186-4207-9B68-B54F6E8711DB}">
      <dgm:prSet/>
      <dgm:spPr/>
      <dgm:t>
        <a:bodyPr/>
        <a:lstStyle/>
        <a:p>
          <a:endParaRPr lang="en-US"/>
        </a:p>
      </dgm:t>
    </dgm:pt>
    <dgm:pt modelId="{5BF34F43-CB80-4EE6-B437-AB226CBA1648}" type="sibTrans" cxnId="{2D2BCAB1-A186-4207-9B68-B54F6E8711DB}">
      <dgm:prSet/>
      <dgm:spPr/>
      <dgm:t>
        <a:bodyPr/>
        <a:lstStyle/>
        <a:p>
          <a:endParaRPr lang="en-US"/>
        </a:p>
      </dgm:t>
    </dgm:pt>
    <dgm:pt modelId="{A35280FB-9D44-490C-848E-BE6FB5206FFA}">
      <dgm:prSet phldrT="[Text]"/>
      <dgm:spPr/>
      <dgm:t>
        <a:bodyPr/>
        <a:lstStyle/>
        <a:p>
          <a:pPr>
            <a:buNone/>
          </a:pPr>
          <a:r>
            <a:rPr lang="en-US" dirty="0"/>
            <a:t>+</a:t>
          </a:r>
          <a:r>
            <a:rPr lang="en-US" dirty="0" err="1"/>
            <a:t>getEmail</a:t>
          </a:r>
          <a:r>
            <a:rPr lang="en-US" dirty="0"/>
            <a:t>() : String</a:t>
          </a:r>
        </a:p>
      </dgm:t>
    </dgm:pt>
    <dgm:pt modelId="{902AEB2A-2633-4C0E-AA55-2E469649F9D7}" type="parTrans" cxnId="{AFD7C348-C7DE-47B8-9CB2-9E21B7034D6F}">
      <dgm:prSet/>
      <dgm:spPr/>
      <dgm:t>
        <a:bodyPr/>
        <a:lstStyle/>
        <a:p>
          <a:endParaRPr lang="en-US"/>
        </a:p>
      </dgm:t>
    </dgm:pt>
    <dgm:pt modelId="{02094657-0C79-4D8E-8B64-607C8361935F}" type="sibTrans" cxnId="{AFD7C348-C7DE-47B8-9CB2-9E21B7034D6F}">
      <dgm:prSet/>
      <dgm:spPr/>
      <dgm:t>
        <a:bodyPr/>
        <a:lstStyle/>
        <a:p>
          <a:endParaRPr lang="en-US"/>
        </a:p>
      </dgm:t>
    </dgm:pt>
    <dgm:pt modelId="{CEF50DF0-E8C9-40B4-8D41-0B51E016FFAC}">
      <dgm:prSet phldrT="[Text]"/>
      <dgm:spPr/>
      <dgm:t>
        <a:bodyPr/>
        <a:lstStyle/>
        <a:p>
          <a:pPr>
            <a:buNone/>
          </a:pPr>
          <a:r>
            <a:rPr lang="en-US" dirty="0"/>
            <a:t>+</a:t>
          </a:r>
          <a:r>
            <a:rPr lang="en-US" dirty="0" err="1"/>
            <a:t>getSSN</a:t>
          </a:r>
          <a:r>
            <a:rPr lang="en-US" dirty="0"/>
            <a:t>() : String</a:t>
          </a:r>
        </a:p>
      </dgm:t>
    </dgm:pt>
    <dgm:pt modelId="{1BFF9F7A-64E5-46BD-943D-A2774FEE07B2}" type="parTrans" cxnId="{7B49946F-C142-44E6-B812-F52A99F2FA10}">
      <dgm:prSet/>
      <dgm:spPr/>
      <dgm:t>
        <a:bodyPr/>
        <a:lstStyle/>
        <a:p>
          <a:endParaRPr lang="en-US"/>
        </a:p>
      </dgm:t>
    </dgm:pt>
    <dgm:pt modelId="{5F4F6CB5-0804-48A1-8258-B43598225FD1}" type="sibTrans" cxnId="{7B49946F-C142-44E6-B812-F52A99F2FA10}">
      <dgm:prSet/>
      <dgm:spPr/>
      <dgm:t>
        <a:bodyPr/>
        <a:lstStyle/>
        <a:p>
          <a:endParaRPr lang="en-US"/>
        </a:p>
      </dgm:t>
    </dgm:pt>
    <dgm:pt modelId="{136162FD-1D51-48AC-9AFB-024A20D517E6}">
      <dgm:prSet phldrT="[Text]"/>
      <dgm:spPr/>
      <dgm:t>
        <a:bodyPr/>
        <a:lstStyle/>
        <a:p>
          <a:pPr>
            <a:buNone/>
          </a:pPr>
          <a:r>
            <a:rPr lang="en-US" dirty="0"/>
            <a:t>+</a:t>
          </a:r>
          <a:r>
            <a:rPr lang="en-US" dirty="0" err="1"/>
            <a:t>getPosition</a:t>
          </a:r>
          <a:r>
            <a:rPr lang="en-US" dirty="0"/>
            <a:t>() : String</a:t>
          </a:r>
        </a:p>
      </dgm:t>
    </dgm:pt>
    <dgm:pt modelId="{D9B539D3-A35B-4319-A4A6-753939BEBAD1}" type="parTrans" cxnId="{CBFF797D-DF27-48E2-8BD2-FBE97730C969}">
      <dgm:prSet/>
      <dgm:spPr/>
      <dgm:t>
        <a:bodyPr/>
        <a:lstStyle/>
        <a:p>
          <a:endParaRPr lang="en-US"/>
        </a:p>
      </dgm:t>
    </dgm:pt>
    <dgm:pt modelId="{3FDA8423-E7C0-4802-BFE4-6483B08209C0}" type="sibTrans" cxnId="{CBFF797D-DF27-48E2-8BD2-FBE97730C969}">
      <dgm:prSet/>
      <dgm:spPr/>
      <dgm:t>
        <a:bodyPr/>
        <a:lstStyle/>
        <a:p>
          <a:endParaRPr lang="en-US"/>
        </a:p>
      </dgm:t>
    </dgm:pt>
    <dgm:pt modelId="{6BBF14B6-3404-4068-A97A-862661033408}">
      <dgm:prSet phldrT="[Text]"/>
      <dgm:spPr/>
      <dgm:t>
        <a:bodyPr/>
        <a:lstStyle/>
        <a:p>
          <a:pPr>
            <a:buNone/>
          </a:pPr>
          <a:r>
            <a:rPr lang="en-US" dirty="0"/>
            <a:t>ID: integer</a:t>
          </a:r>
        </a:p>
      </dgm:t>
    </dgm:pt>
    <dgm:pt modelId="{52FC1203-39F5-4826-AE8B-3C08596FA6B4}" type="parTrans" cxnId="{85071D93-F8EB-49E3-870B-A92CA7D0085B}">
      <dgm:prSet/>
      <dgm:spPr/>
      <dgm:t>
        <a:bodyPr/>
        <a:lstStyle/>
        <a:p>
          <a:endParaRPr lang="en-US"/>
        </a:p>
      </dgm:t>
    </dgm:pt>
    <dgm:pt modelId="{B786479E-CF42-4C0A-A24C-4C9AEB0D3D77}" type="sibTrans" cxnId="{85071D93-F8EB-49E3-870B-A92CA7D0085B}">
      <dgm:prSet/>
      <dgm:spPr/>
      <dgm:t>
        <a:bodyPr/>
        <a:lstStyle/>
        <a:p>
          <a:endParaRPr lang="en-US"/>
        </a:p>
      </dgm:t>
    </dgm:pt>
    <dgm:pt modelId="{BA17BD38-1A8E-4BD0-9B3F-7679DAB3B467}">
      <dgm:prSet phldrT="[Text]"/>
      <dgm:spPr/>
      <dgm:t>
        <a:bodyPr/>
        <a:lstStyle/>
        <a:p>
          <a:pPr>
            <a:buNone/>
          </a:pPr>
          <a:r>
            <a:rPr lang="en-US" dirty="0"/>
            <a:t>+</a:t>
          </a:r>
          <a:r>
            <a:rPr lang="en-US" dirty="0" err="1"/>
            <a:t>getID</a:t>
          </a:r>
          <a:r>
            <a:rPr lang="en-US" dirty="0"/>
            <a:t>() : integer</a:t>
          </a:r>
        </a:p>
      </dgm:t>
    </dgm:pt>
    <dgm:pt modelId="{DF11B25A-C944-4DEE-A962-8D3C410A87D6}" type="parTrans" cxnId="{0EC0FEF2-4F04-465A-AB2C-DD928C1C1964}">
      <dgm:prSet/>
      <dgm:spPr/>
      <dgm:t>
        <a:bodyPr/>
        <a:lstStyle/>
        <a:p>
          <a:endParaRPr lang="en-US"/>
        </a:p>
      </dgm:t>
    </dgm:pt>
    <dgm:pt modelId="{62F42E5E-AB7B-4789-905A-09D51833552D}" type="sibTrans" cxnId="{0EC0FEF2-4F04-465A-AB2C-DD928C1C1964}">
      <dgm:prSet/>
      <dgm:spPr/>
      <dgm:t>
        <a:bodyPr/>
        <a:lstStyle/>
        <a:p>
          <a:endParaRPr lang="en-US"/>
        </a:p>
      </dgm:t>
    </dgm:pt>
    <dgm:pt modelId="{279839E9-3BBF-4FB2-9FCA-9EF8265C4144}" type="pres">
      <dgm:prSet presAssocID="{E88338FA-5128-48D7-9621-9105AC3C0FBB}" presName="Name0" presStyleCnt="0">
        <dgm:presLayoutVars>
          <dgm:dir/>
          <dgm:animLvl val="lvl"/>
          <dgm:resizeHandles val="exact"/>
        </dgm:presLayoutVars>
      </dgm:prSet>
      <dgm:spPr/>
    </dgm:pt>
    <dgm:pt modelId="{E8DBA412-A6FE-4F01-9A4A-C7222E68652F}" type="pres">
      <dgm:prSet presAssocID="{3BE5478A-7624-419C-B344-C4F0A3C1870E}" presName="composite" presStyleCnt="0"/>
      <dgm:spPr/>
    </dgm:pt>
    <dgm:pt modelId="{5BC72E4B-60FD-4686-982A-28C9F2BF8766}" type="pres">
      <dgm:prSet presAssocID="{3BE5478A-7624-419C-B344-C4F0A3C1870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24162BB-2CC4-41EB-9A86-8066D4D047C6}" type="pres">
      <dgm:prSet presAssocID="{3BE5478A-7624-419C-B344-C4F0A3C1870E}" presName="desTx" presStyleLbl="alignAccFollowNode1" presStyleIdx="0" presStyleCnt="1" custLinFactNeighborX="379">
        <dgm:presLayoutVars>
          <dgm:bulletEnabled val="1"/>
        </dgm:presLayoutVars>
      </dgm:prSet>
      <dgm:spPr/>
    </dgm:pt>
  </dgm:ptLst>
  <dgm:cxnLst>
    <dgm:cxn modelId="{ED27E977-D6A7-411B-8022-65677C476E53}" srcId="{E88338FA-5128-48D7-9621-9105AC3C0FBB}" destId="{3BE5478A-7624-419C-B344-C4F0A3C1870E}" srcOrd="0" destOrd="0" parTransId="{B0468977-52CB-446E-A214-0C518996DEAB}" sibTransId="{0F658F40-44DD-4F0C-857E-F6F33C2F7E34}"/>
    <dgm:cxn modelId="{C8D08CE6-B77E-44C2-8602-905A76563168}" type="presOf" srcId="{322B23EF-CE8C-4923-B32C-2996CCB32548}" destId="{424162BB-2CC4-41EB-9A86-8066D4D047C6}" srcOrd="0" destOrd="2" presId="urn:microsoft.com/office/officeart/2005/8/layout/hList1"/>
    <dgm:cxn modelId="{2109F1EA-9A4A-4562-B48F-E51275516419}" srcId="{3BE5478A-7624-419C-B344-C4F0A3C1870E}" destId="{BF6FC1ED-DE63-4C18-A6A7-BA6635B61515}" srcOrd="1" destOrd="0" parTransId="{723EA46F-56F0-4F38-AF40-8DBB8F5943A3}" sibTransId="{1B22761C-4281-4945-8509-04FE4F2B2622}"/>
    <dgm:cxn modelId="{7B49946F-C142-44E6-B812-F52A99F2FA10}" srcId="{3BE5478A-7624-419C-B344-C4F0A3C1870E}" destId="{CEF50DF0-E8C9-40B4-8D41-0B51E016FFAC}" srcOrd="7" destOrd="0" parTransId="{1BFF9F7A-64E5-46BD-943D-A2774FEE07B2}" sibTransId="{5F4F6CB5-0804-48A1-8258-B43598225FD1}"/>
    <dgm:cxn modelId="{E48FE0B7-F870-4339-8489-C15A37F5B243}" type="presOf" srcId="{CEF50DF0-E8C9-40B4-8D41-0B51E016FFAC}" destId="{424162BB-2CC4-41EB-9A86-8066D4D047C6}" srcOrd="0" destOrd="7" presId="urn:microsoft.com/office/officeart/2005/8/layout/hList1"/>
    <dgm:cxn modelId="{CBFF797D-DF27-48E2-8BD2-FBE97730C969}" srcId="{3BE5478A-7624-419C-B344-C4F0A3C1870E}" destId="{136162FD-1D51-48AC-9AFB-024A20D517E6}" srcOrd="8" destOrd="0" parTransId="{D9B539D3-A35B-4319-A4A6-753939BEBAD1}" sibTransId="{3FDA8423-E7C0-4802-BFE4-6483B08209C0}"/>
    <dgm:cxn modelId="{33D0C5A8-F742-4F50-AE27-1B8103F88CF9}" type="presOf" srcId="{E88338FA-5128-48D7-9621-9105AC3C0FBB}" destId="{279839E9-3BBF-4FB2-9FCA-9EF8265C4144}" srcOrd="0" destOrd="0" presId="urn:microsoft.com/office/officeart/2005/8/layout/hList1"/>
    <dgm:cxn modelId="{17F15C84-428F-478D-9F9E-DB1C6FE97A58}" type="presOf" srcId="{BA17BD38-1A8E-4BD0-9B3F-7679DAB3B467}" destId="{424162BB-2CC4-41EB-9A86-8066D4D047C6}" srcOrd="0" destOrd="5" presId="urn:microsoft.com/office/officeart/2005/8/layout/hList1"/>
    <dgm:cxn modelId="{D05A0473-806E-4B2D-B057-2930CEFA8B5F}" type="presOf" srcId="{3BE5478A-7624-419C-B344-C4F0A3C1870E}" destId="{5BC72E4B-60FD-4686-982A-28C9F2BF8766}" srcOrd="0" destOrd="0" presId="urn:microsoft.com/office/officeart/2005/8/layout/hList1"/>
    <dgm:cxn modelId="{32A090FE-BE7A-4638-83DB-8A92D22C0FBA}" type="presOf" srcId="{136162FD-1D51-48AC-9AFB-024A20D517E6}" destId="{424162BB-2CC4-41EB-9A86-8066D4D047C6}" srcOrd="0" destOrd="8" presId="urn:microsoft.com/office/officeart/2005/8/layout/hList1"/>
    <dgm:cxn modelId="{2D2BCAB1-A186-4207-9B68-B54F6E8711DB}" srcId="{3BE5478A-7624-419C-B344-C4F0A3C1870E}" destId="{C979399E-182A-4F86-8032-A3DE39B668AD}" srcOrd="4" destOrd="0" parTransId="{84D299B4-9126-4872-8172-032CE9A79A7A}" sibTransId="{5BF34F43-CB80-4EE6-B437-AB226CBA1648}"/>
    <dgm:cxn modelId="{5D396B89-E757-4CBA-822A-96B567698947}" type="presOf" srcId="{C979399E-182A-4F86-8032-A3DE39B668AD}" destId="{424162BB-2CC4-41EB-9A86-8066D4D047C6}" srcOrd="0" destOrd="4" presId="urn:microsoft.com/office/officeart/2005/8/layout/hList1"/>
    <dgm:cxn modelId="{ADAD5AFB-3332-4D1E-B363-13925DEEA64F}" srcId="{3BE5478A-7624-419C-B344-C4F0A3C1870E}" destId="{12658147-DBF7-4B0F-A846-50165488F1B9}" srcOrd="3" destOrd="0" parTransId="{073CC39C-A0E5-458D-8DA4-D99D7E4CDAAC}" sibTransId="{605ED558-D58E-4703-B893-DAC3F3D52ADD}"/>
    <dgm:cxn modelId="{106F1C8A-A690-41BD-9254-4CAD5C65678C}" type="presOf" srcId="{A35280FB-9D44-490C-848E-BE6FB5206FFA}" destId="{424162BB-2CC4-41EB-9A86-8066D4D047C6}" srcOrd="0" destOrd="6" presId="urn:microsoft.com/office/officeart/2005/8/layout/hList1"/>
    <dgm:cxn modelId="{5906D723-4889-4E5E-90A4-5937EA20D517}" type="presOf" srcId="{6BBF14B6-3404-4068-A97A-862661033408}" destId="{424162BB-2CC4-41EB-9A86-8066D4D047C6}" srcOrd="0" destOrd="0" presId="urn:microsoft.com/office/officeart/2005/8/layout/hList1"/>
    <dgm:cxn modelId="{0EC0FEF2-4F04-465A-AB2C-DD928C1C1964}" srcId="{3BE5478A-7624-419C-B344-C4F0A3C1870E}" destId="{BA17BD38-1A8E-4BD0-9B3F-7679DAB3B467}" srcOrd="5" destOrd="0" parTransId="{DF11B25A-C944-4DEE-A962-8D3C410A87D6}" sibTransId="{62F42E5E-AB7B-4789-905A-09D51833552D}"/>
    <dgm:cxn modelId="{35FD33C9-F1D0-4022-A6EC-510D446E10DD}" type="presOf" srcId="{12658147-DBF7-4B0F-A846-50165488F1B9}" destId="{424162BB-2CC4-41EB-9A86-8066D4D047C6}" srcOrd="0" destOrd="3" presId="urn:microsoft.com/office/officeart/2005/8/layout/hList1"/>
    <dgm:cxn modelId="{EDD1E42C-ED76-42BB-92D9-B8CB991096FD}" type="presOf" srcId="{BF6FC1ED-DE63-4C18-A6A7-BA6635B61515}" destId="{424162BB-2CC4-41EB-9A86-8066D4D047C6}" srcOrd="0" destOrd="1" presId="urn:microsoft.com/office/officeart/2005/8/layout/hList1"/>
    <dgm:cxn modelId="{85071D93-F8EB-49E3-870B-A92CA7D0085B}" srcId="{3BE5478A-7624-419C-B344-C4F0A3C1870E}" destId="{6BBF14B6-3404-4068-A97A-862661033408}" srcOrd="0" destOrd="0" parTransId="{52FC1203-39F5-4826-AE8B-3C08596FA6B4}" sibTransId="{B786479E-CF42-4C0A-A24C-4C9AEB0D3D77}"/>
    <dgm:cxn modelId="{7AA4D8FA-B374-4476-8F05-C77935B7A7D5}" srcId="{3BE5478A-7624-419C-B344-C4F0A3C1870E}" destId="{322B23EF-CE8C-4923-B32C-2996CCB32548}" srcOrd="2" destOrd="0" parTransId="{D64A5186-DA9C-4B26-8724-F1E0372098E2}" sibTransId="{78B7FEFF-E903-46D0-BDB2-037471385FD3}"/>
    <dgm:cxn modelId="{AFD7C348-C7DE-47B8-9CB2-9E21B7034D6F}" srcId="{3BE5478A-7624-419C-B344-C4F0A3C1870E}" destId="{A35280FB-9D44-490C-848E-BE6FB5206FFA}" srcOrd="6" destOrd="0" parTransId="{902AEB2A-2633-4C0E-AA55-2E469649F9D7}" sibTransId="{02094657-0C79-4D8E-8B64-607C8361935F}"/>
    <dgm:cxn modelId="{2CED429F-1E96-4520-9ABA-E4A7DBFCCDE9}" type="presParOf" srcId="{279839E9-3BBF-4FB2-9FCA-9EF8265C4144}" destId="{E8DBA412-A6FE-4F01-9A4A-C7222E68652F}" srcOrd="0" destOrd="0" presId="urn:microsoft.com/office/officeart/2005/8/layout/hList1"/>
    <dgm:cxn modelId="{FD374978-079F-4E6F-A195-E2CA9FF58474}" type="presParOf" srcId="{E8DBA412-A6FE-4F01-9A4A-C7222E68652F}" destId="{5BC72E4B-60FD-4686-982A-28C9F2BF8766}" srcOrd="0" destOrd="0" presId="urn:microsoft.com/office/officeart/2005/8/layout/hList1"/>
    <dgm:cxn modelId="{ACDFA680-78AC-49A0-8EA0-FD7028E5CEB6}" type="presParOf" srcId="{E8DBA412-A6FE-4F01-9A4A-C7222E68652F}" destId="{424162BB-2CC4-41EB-9A86-8066D4D047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338FA-5128-48D7-9621-9105AC3C0FB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E5478A-7624-419C-B344-C4F0A3C1870E}">
      <dgm:prSet phldrT="[Text]"/>
      <dgm:spPr/>
      <dgm:t>
        <a:bodyPr/>
        <a:lstStyle/>
        <a:p>
          <a:r>
            <a:rPr lang="en-US" dirty="0"/>
            <a:t>Company (has-a) Employee</a:t>
          </a:r>
        </a:p>
      </dgm:t>
    </dgm:pt>
    <dgm:pt modelId="{B0468977-52CB-446E-A214-0C518996DEAB}" type="parTrans" cxnId="{ED27E977-D6A7-411B-8022-65677C476E53}">
      <dgm:prSet/>
      <dgm:spPr/>
      <dgm:t>
        <a:bodyPr/>
        <a:lstStyle/>
        <a:p>
          <a:endParaRPr lang="en-US"/>
        </a:p>
      </dgm:t>
    </dgm:pt>
    <dgm:pt modelId="{0F658F40-44DD-4F0C-857E-F6F33C2F7E34}" type="sibTrans" cxnId="{ED27E977-D6A7-411B-8022-65677C476E53}">
      <dgm:prSet/>
      <dgm:spPr/>
      <dgm:t>
        <a:bodyPr/>
        <a:lstStyle/>
        <a:p>
          <a:endParaRPr lang="en-US"/>
        </a:p>
      </dgm:t>
    </dgm:pt>
    <dgm:pt modelId="{BF6FC1ED-DE63-4C18-A6A7-BA6635B61515}">
      <dgm:prSet phldrT="[Text]"/>
      <dgm:spPr/>
      <dgm:t>
        <a:bodyPr/>
        <a:lstStyle/>
        <a:p>
          <a:pPr>
            <a:buNone/>
          </a:pPr>
          <a:r>
            <a:rPr lang="en-US" dirty="0"/>
            <a:t>Employees : Employee[]</a:t>
          </a:r>
        </a:p>
      </dgm:t>
    </dgm:pt>
    <dgm:pt modelId="{723EA46F-56F0-4F38-AF40-8DBB8F5943A3}" type="parTrans" cxnId="{2109F1EA-9A4A-4562-B48F-E51275516419}">
      <dgm:prSet/>
      <dgm:spPr/>
      <dgm:t>
        <a:bodyPr/>
        <a:lstStyle/>
        <a:p>
          <a:endParaRPr lang="en-US"/>
        </a:p>
      </dgm:t>
    </dgm:pt>
    <dgm:pt modelId="{1B22761C-4281-4945-8509-04FE4F2B2622}" type="sibTrans" cxnId="{2109F1EA-9A4A-4562-B48F-E51275516419}">
      <dgm:prSet/>
      <dgm:spPr/>
      <dgm:t>
        <a:bodyPr/>
        <a:lstStyle/>
        <a:p>
          <a:endParaRPr lang="en-US"/>
        </a:p>
      </dgm:t>
    </dgm:pt>
    <dgm:pt modelId="{C979399E-182A-4F86-8032-A3DE39B668AD}">
      <dgm:prSet phldrT="[Text]"/>
      <dgm:spPr/>
      <dgm:t>
        <a:bodyPr/>
        <a:lstStyle/>
        <a:p>
          <a:pPr>
            <a:buNone/>
          </a:pPr>
          <a:r>
            <a:rPr lang="en-US" dirty="0"/>
            <a:t>------------------------</a:t>
          </a:r>
        </a:p>
      </dgm:t>
    </dgm:pt>
    <dgm:pt modelId="{84D299B4-9126-4872-8172-032CE9A79A7A}" type="parTrans" cxnId="{2D2BCAB1-A186-4207-9B68-B54F6E8711DB}">
      <dgm:prSet/>
      <dgm:spPr/>
      <dgm:t>
        <a:bodyPr/>
        <a:lstStyle/>
        <a:p>
          <a:endParaRPr lang="en-US"/>
        </a:p>
      </dgm:t>
    </dgm:pt>
    <dgm:pt modelId="{5BF34F43-CB80-4EE6-B437-AB226CBA1648}" type="sibTrans" cxnId="{2D2BCAB1-A186-4207-9B68-B54F6E8711DB}">
      <dgm:prSet/>
      <dgm:spPr/>
      <dgm:t>
        <a:bodyPr/>
        <a:lstStyle/>
        <a:p>
          <a:endParaRPr lang="en-US"/>
        </a:p>
      </dgm:t>
    </dgm:pt>
    <dgm:pt modelId="{A35280FB-9D44-490C-848E-BE6FB5206FFA}">
      <dgm:prSet phldrT="[Text]"/>
      <dgm:spPr/>
      <dgm:t>
        <a:bodyPr/>
        <a:lstStyle/>
        <a:p>
          <a:pPr>
            <a:buNone/>
          </a:pPr>
          <a:r>
            <a:rPr lang="en-US" dirty="0"/>
            <a:t>+</a:t>
          </a:r>
          <a:r>
            <a:rPr lang="en-US" dirty="0" err="1"/>
            <a:t>getName</a:t>
          </a:r>
          <a:r>
            <a:rPr lang="en-US" dirty="0"/>
            <a:t>() : String</a:t>
          </a:r>
        </a:p>
      </dgm:t>
    </dgm:pt>
    <dgm:pt modelId="{902AEB2A-2633-4C0E-AA55-2E469649F9D7}" type="parTrans" cxnId="{AFD7C348-C7DE-47B8-9CB2-9E21B7034D6F}">
      <dgm:prSet/>
      <dgm:spPr/>
      <dgm:t>
        <a:bodyPr/>
        <a:lstStyle/>
        <a:p>
          <a:endParaRPr lang="en-US"/>
        </a:p>
      </dgm:t>
    </dgm:pt>
    <dgm:pt modelId="{02094657-0C79-4D8E-8B64-607C8361935F}" type="sibTrans" cxnId="{AFD7C348-C7DE-47B8-9CB2-9E21B7034D6F}">
      <dgm:prSet/>
      <dgm:spPr/>
      <dgm:t>
        <a:bodyPr/>
        <a:lstStyle/>
        <a:p>
          <a:endParaRPr lang="en-US"/>
        </a:p>
      </dgm:t>
    </dgm:pt>
    <dgm:pt modelId="{CEF50DF0-E8C9-40B4-8D41-0B51E016FFAC}">
      <dgm:prSet phldrT="[Text]"/>
      <dgm:spPr/>
      <dgm:t>
        <a:bodyPr/>
        <a:lstStyle/>
        <a:p>
          <a:pPr>
            <a:buNone/>
          </a:pPr>
          <a:r>
            <a:rPr lang="en-US" dirty="0"/>
            <a:t>+</a:t>
          </a:r>
          <a:r>
            <a:rPr lang="en-US" dirty="0" err="1"/>
            <a:t>getEmployee</a:t>
          </a:r>
          <a:r>
            <a:rPr lang="en-US" dirty="0"/>
            <a:t>(id) : Employee</a:t>
          </a:r>
        </a:p>
      </dgm:t>
    </dgm:pt>
    <dgm:pt modelId="{1BFF9F7A-64E5-46BD-943D-A2774FEE07B2}" type="parTrans" cxnId="{7B49946F-C142-44E6-B812-F52A99F2FA10}">
      <dgm:prSet/>
      <dgm:spPr/>
      <dgm:t>
        <a:bodyPr/>
        <a:lstStyle/>
        <a:p>
          <a:endParaRPr lang="en-US"/>
        </a:p>
      </dgm:t>
    </dgm:pt>
    <dgm:pt modelId="{5F4F6CB5-0804-48A1-8258-B43598225FD1}" type="sibTrans" cxnId="{7B49946F-C142-44E6-B812-F52A99F2FA10}">
      <dgm:prSet/>
      <dgm:spPr/>
      <dgm:t>
        <a:bodyPr/>
        <a:lstStyle/>
        <a:p>
          <a:endParaRPr lang="en-US"/>
        </a:p>
      </dgm:t>
    </dgm:pt>
    <dgm:pt modelId="{13D8E33F-352E-4A88-9F4A-FDF94316BB20}">
      <dgm:prSet phldrT="[Text]"/>
      <dgm:spPr/>
      <dgm:t>
        <a:bodyPr/>
        <a:lstStyle/>
        <a:p>
          <a:pPr>
            <a:buNone/>
          </a:pPr>
          <a:r>
            <a:rPr lang="en-US" dirty="0"/>
            <a:t>Name: String</a:t>
          </a:r>
        </a:p>
      </dgm:t>
    </dgm:pt>
    <dgm:pt modelId="{A61B4CF4-A430-4EBB-AFA4-024BBD659273}" type="parTrans" cxnId="{67A30B74-77D7-4CD7-BEAF-B2C04C7E46A7}">
      <dgm:prSet/>
      <dgm:spPr/>
      <dgm:t>
        <a:bodyPr/>
        <a:lstStyle/>
        <a:p>
          <a:endParaRPr lang="en-US"/>
        </a:p>
      </dgm:t>
    </dgm:pt>
    <dgm:pt modelId="{C6D78EC1-51B2-40E7-86D3-6B60EA5873F6}" type="sibTrans" cxnId="{67A30B74-77D7-4CD7-BEAF-B2C04C7E46A7}">
      <dgm:prSet/>
      <dgm:spPr/>
      <dgm:t>
        <a:bodyPr/>
        <a:lstStyle/>
        <a:p>
          <a:endParaRPr lang="en-US"/>
        </a:p>
      </dgm:t>
    </dgm:pt>
    <dgm:pt modelId="{5506BB11-7365-4E06-9387-E2151AA01B18}">
      <dgm:prSet phldrT="[Text]"/>
      <dgm:spPr/>
      <dgm:t>
        <a:bodyPr/>
        <a:lstStyle/>
        <a:p>
          <a:pPr>
            <a:buNone/>
          </a:pPr>
          <a:r>
            <a:rPr lang="en-US" dirty="0"/>
            <a:t>+</a:t>
          </a:r>
          <a:r>
            <a:rPr lang="en-US" dirty="0" err="1"/>
            <a:t>getEmployees</a:t>
          </a:r>
          <a:r>
            <a:rPr lang="en-US" dirty="0"/>
            <a:t>() : Employee[]</a:t>
          </a:r>
        </a:p>
      </dgm:t>
    </dgm:pt>
    <dgm:pt modelId="{A809E369-A67B-4CE7-9D99-492766FE7FE2}" type="parTrans" cxnId="{E9FCFF72-EA13-4633-A898-BD882526AE0C}">
      <dgm:prSet/>
      <dgm:spPr/>
      <dgm:t>
        <a:bodyPr/>
        <a:lstStyle/>
        <a:p>
          <a:endParaRPr lang="en-US"/>
        </a:p>
      </dgm:t>
    </dgm:pt>
    <dgm:pt modelId="{923F06FF-9778-4373-9BF4-214D7BD6E60F}" type="sibTrans" cxnId="{E9FCFF72-EA13-4633-A898-BD882526AE0C}">
      <dgm:prSet/>
      <dgm:spPr/>
      <dgm:t>
        <a:bodyPr/>
        <a:lstStyle/>
        <a:p>
          <a:endParaRPr lang="en-US"/>
        </a:p>
      </dgm:t>
    </dgm:pt>
    <dgm:pt modelId="{279839E9-3BBF-4FB2-9FCA-9EF8265C4144}" type="pres">
      <dgm:prSet presAssocID="{E88338FA-5128-48D7-9621-9105AC3C0FBB}" presName="Name0" presStyleCnt="0">
        <dgm:presLayoutVars>
          <dgm:dir/>
          <dgm:animLvl val="lvl"/>
          <dgm:resizeHandles val="exact"/>
        </dgm:presLayoutVars>
      </dgm:prSet>
      <dgm:spPr/>
    </dgm:pt>
    <dgm:pt modelId="{E8DBA412-A6FE-4F01-9A4A-C7222E68652F}" type="pres">
      <dgm:prSet presAssocID="{3BE5478A-7624-419C-B344-C4F0A3C1870E}" presName="composite" presStyleCnt="0"/>
      <dgm:spPr/>
    </dgm:pt>
    <dgm:pt modelId="{5BC72E4B-60FD-4686-982A-28C9F2BF8766}" type="pres">
      <dgm:prSet presAssocID="{3BE5478A-7624-419C-B344-C4F0A3C1870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424162BB-2CC4-41EB-9A86-8066D4D047C6}" type="pres">
      <dgm:prSet presAssocID="{3BE5478A-7624-419C-B344-C4F0A3C1870E}" presName="desTx" presStyleLbl="alignAccFollowNode1" presStyleIdx="0" presStyleCnt="1" custLinFactNeighborX="379">
        <dgm:presLayoutVars>
          <dgm:bulletEnabled val="1"/>
        </dgm:presLayoutVars>
      </dgm:prSet>
      <dgm:spPr/>
    </dgm:pt>
  </dgm:ptLst>
  <dgm:cxnLst>
    <dgm:cxn modelId="{ED27E977-D6A7-411B-8022-65677C476E53}" srcId="{E88338FA-5128-48D7-9621-9105AC3C0FBB}" destId="{3BE5478A-7624-419C-B344-C4F0A3C1870E}" srcOrd="0" destOrd="0" parTransId="{B0468977-52CB-446E-A214-0C518996DEAB}" sibTransId="{0F658F40-44DD-4F0C-857E-F6F33C2F7E34}"/>
    <dgm:cxn modelId="{7B49946F-C142-44E6-B812-F52A99F2FA10}" srcId="{3BE5478A-7624-419C-B344-C4F0A3C1870E}" destId="{CEF50DF0-E8C9-40B4-8D41-0B51E016FFAC}" srcOrd="4" destOrd="0" parTransId="{1BFF9F7A-64E5-46BD-943D-A2774FEE07B2}" sibTransId="{5F4F6CB5-0804-48A1-8258-B43598225FD1}"/>
    <dgm:cxn modelId="{AFD7C348-C7DE-47B8-9CB2-9E21B7034D6F}" srcId="{3BE5478A-7624-419C-B344-C4F0A3C1870E}" destId="{A35280FB-9D44-490C-848E-BE6FB5206FFA}" srcOrd="3" destOrd="0" parTransId="{902AEB2A-2633-4C0E-AA55-2E469649F9D7}" sibTransId="{02094657-0C79-4D8E-8B64-607C8361935F}"/>
    <dgm:cxn modelId="{67A30B74-77D7-4CD7-BEAF-B2C04C7E46A7}" srcId="{3BE5478A-7624-419C-B344-C4F0A3C1870E}" destId="{13D8E33F-352E-4A88-9F4A-FDF94316BB20}" srcOrd="0" destOrd="0" parTransId="{A61B4CF4-A430-4EBB-AFA4-024BBD659273}" sibTransId="{C6D78EC1-51B2-40E7-86D3-6B60EA5873F6}"/>
    <dgm:cxn modelId="{33D0C5A8-F742-4F50-AE27-1B8103F88CF9}" type="presOf" srcId="{E88338FA-5128-48D7-9621-9105AC3C0FBB}" destId="{279839E9-3BBF-4FB2-9FCA-9EF8265C4144}" srcOrd="0" destOrd="0" presId="urn:microsoft.com/office/officeart/2005/8/layout/hList1"/>
    <dgm:cxn modelId="{E9FCFF72-EA13-4633-A898-BD882526AE0C}" srcId="{3BE5478A-7624-419C-B344-C4F0A3C1870E}" destId="{5506BB11-7365-4E06-9387-E2151AA01B18}" srcOrd="5" destOrd="0" parTransId="{A809E369-A67B-4CE7-9D99-492766FE7FE2}" sibTransId="{923F06FF-9778-4373-9BF4-214D7BD6E60F}"/>
    <dgm:cxn modelId="{C0BBCFF9-F9BC-4325-9B23-FB11A0964CB7}" type="presOf" srcId="{5506BB11-7365-4E06-9387-E2151AA01B18}" destId="{424162BB-2CC4-41EB-9A86-8066D4D047C6}" srcOrd="0" destOrd="5" presId="urn:microsoft.com/office/officeart/2005/8/layout/hList1"/>
    <dgm:cxn modelId="{5D396B89-E757-4CBA-822A-96B567698947}" type="presOf" srcId="{C979399E-182A-4F86-8032-A3DE39B668AD}" destId="{424162BB-2CC4-41EB-9A86-8066D4D047C6}" srcOrd="0" destOrd="2" presId="urn:microsoft.com/office/officeart/2005/8/layout/hList1"/>
    <dgm:cxn modelId="{EDD1E42C-ED76-42BB-92D9-B8CB991096FD}" type="presOf" srcId="{BF6FC1ED-DE63-4C18-A6A7-BA6635B61515}" destId="{424162BB-2CC4-41EB-9A86-8066D4D047C6}" srcOrd="0" destOrd="1" presId="urn:microsoft.com/office/officeart/2005/8/layout/hList1"/>
    <dgm:cxn modelId="{2D2BCAB1-A186-4207-9B68-B54F6E8711DB}" srcId="{3BE5478A-7624-419C-B344-C4F0A3C1870E}" destId="{C979399E-182A-4F86-8032-A3DE39B668AD}" srcOrd="2" destOrd="0" parTransId="{84D299B4-9126-4872-8172-032CE9A79A7A}" sibTransId="{5BF34F43-CB80-4EE6-B437-AB226CBA1648}"/>
    <dgm:cxn modelId="{635857B2-5225-495F-B627-9F671FE299D3}" type="presOf" srcId="{13D8E33F-352E-4A88-9F4A-FDF94316BB20}" destId="{424162BB-2CC4-41EB-9A86-8066D4D047C6}" srcOrd="0" destOrd="0" presId="urn:microsoft.com/office/officeart/2005/8/layout/hList1"/>
    <dgm:cxn modelId="{E48FE0B7-F870-4339-8489-C15A37F5B243}" type="presOf" srcId="{CEF50DF0-E8C9-40B4-8D41-0B51E016FFAC}" destId="{424162BB-2CC4-41EB-9A86-8066D4D047C6}" srcOrd="0" destOrd="4" presId="urn:microsoft.com/office/officeart/2005/8/layout/hList1"/>
    <dgm:cxn modelId="{106F1C8A-A690-41BD-9254-4CAD5C65678C}" type="presOf" srcId="{A35280FB-9D44-490C-848E-BE6FB5206FFA}" destId="{424162BB-2CC4-41EB-9A86-8066D4D047C6}" srcOrd="0" destOrd="3" presId="urn:microsoft.com/office/officeart/2005/8/layout/hList1"/>
    <dgm:cxn modelId="{2109F1EA-9A4A-4562-B48F-E51275516419}" srcId="{3BE5478A-7624-419C-B344-C4F0A3C1870E}" destId="{BF6FC1ED-DE63-4C18-A6A7-BA6635B61515}" srcOrd="1" destOrd="0" parTransId="{723EA46F-56F0-4F38-AF40-8DBB8F5943A3}" sibTransId="{1B22761C-4281-4945-8509-04FE4F2B2622}"/>
    <dgm:cxn modelId="{D05A0473-806E-4B2D-B057-2930CEFA8B5F}" type="presOf" srcId="{3BE5478A-7624-419C-B344-C4F0A3C1870E}" destId="{5BC72E4B-60FD-4686-982A-28C9F2BF8766}" srcOrd="0" destOrd="0" presId="urn:microsoft.com/office/officeart/2005/8/layout/hList1"/>
    <dgm:cxn modelId="{2CED429F-1E96-4520-9ABA-E4A7DBFCCDE9}" type="presParOf" srcId="{279839E9-3BBF-4FB2-9FCA-9EF8265C4144}" destId="{E8DBA412-A6FE-4F01-9A4A-C7222E68652F}" srcOrd="0" destOrd="0" presId="urn:microsoft.com/office/officeart/2005/8/layout/hList1"/>
    <dgm:cxn modelId="{FD374978-079F-4E6F-A195-E2CA9FF58474}" type="presParOf" srcId="{E8DBA412-A6FE-4F01-9A4A-C7222E68652F}" destId="{5BC72E4B-60FD-4686-982A-28C9F2BF8766}" srcOrd="0" destOrd="0" presId="urn:microsoft.com/office/officeart/2005/8/layout/hList1"/>
    <dgm:cxn modelId="{ACDFA680-78AC-49A0-8EA0-FD7028E5CEB6}" type="presParOf" srcId="{E8DBA412-A6FE-4F01-9A4A-C7222E68652F}" destId="{424162BB-2CC4-41EB-9A86-8066D4D047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 err="1"/>
            <a:t>CoffeeScript</a:t>
          </a:r>
          <a:r>
            <a:rPr lang="en-US" sz="2800" dirty="0"/>
            <a:t> Class Example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# This is a comment and helps make your code readable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BBDC95ED-CE4A-4D0A-A60B-BE83C4BA4D67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class Cartesian</a:t>
          </a:r>
        </a:p>
      </dgm:t>
    </dgm:pt>
    <dgm:pt modelId="{3754C88A-BD7B-4AB6-A349-07FFCA67B6DA}" type="sibTrans" cxnId="{EE08F45C-FD4E-4BD8-A828-8C00BD48F4F3}">
      <dgm:prSet/>
      <dgm:spPr/>
      <dgm:t>
        <a:bodyPr/>
        <a:lstStyle/>
        <a:p>
          <a:endParaRPr lang="en-US"/>
        </a:p>
      </dgm:t>
    </dgm:pt>
    <dgm:pt modelId="{005C175A-0958-4233-98DE-E0935B89C9F9}" type="parTrans" cxnId="{EE08F45C-FD4E-4BD8-A828-8C00BD48F4F3}">
      <dgm:prSet/>
      <dgm:spPr/>
      <dgm:t>
        <a:bodyPr/>
        <a:lstStyle/>
        <a:p>
          <a:endParaRPr lang="en-US"/>
        </a:p>
      </dgm:t>
    </dgm:pt>
    <dgm:pt modelId="{61595BD8-54F3-40DF-B7A4-743A2123E7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constructor: (@</a:t>
          </a:r>
          <a:r>
            <a:rPr lang="en-US" dirty="0" err="1"/>
            <a:t>center_x</a:t>
          </a:r>
          <a:r>
            <a:rPr lang="en-US" dirty="0"/>
            <a:t> , @</a:t>
          </a:r>
          <a:r>
            <a:rPr lang="en-US" dirty="0" err="1"/>
            <a:t>center_y</a:t>
          </a:r>
          <a:r>
            <a:rPr lang="en-US" dirty="0"/>
            <a:t>) -&gt;</a:t>
          </a:r>
        </a:p>
      </dgm:t>
    </dgm:pt>
    <dgm:pt modelId="{D7F74820-6F13-43A9-BE95-41C7AB4C736B}" type="sibTrans" cxnId="{3C8D8280-DA13-49AE-B068-4158F9D58F27}">
      <dgm:prSet/>
      <dgm:spPr/>
      <dgm:t>
        <a:bodyPr/>
        <a:lstStyle/>
        <a:p>
          <a:endParaRPr lang="en-US"/>
        </a:p>
      </dgm:t>
    </dgm:pt>
    <dgm:pt modelId="{10F2DF31-E211-48EA-927C-76635EC9040A}" type="parTrans" cxnId="{3C8D8280-DA13-49AE-B068-4158F9D58F27}">
      <dgm:prSet/>
      <dgm:spPr/>
      <dgm:t>
        <a:bodyPr/>
        <a:lstStyle/>
        <a:p>
          <a:endParaRPr lang="en-US"/>
        </a:p>
      </dgm:t>
    </dgm:pt>
    <dgm:pt modelId="{1F7D2DF2-CCCD-42F9-8CA6-C018395A6EF6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@</a:t>
          </a:r>
          <a:r>
            <a:rPr lang="en-US" dirty="0" err="1"/>
            <a:t>my_internal_variable</a:t>
          </a:r>
          <a:r>
            <a:rPr lang="en-US" dirty="0"/>
            <a:t> = 10	</a:t>
          </a:r>
        </a:p>
      </dgm:t>
    </dgm:pt>
    <dgm:pt modelId="{4203A70F-42A9-4C11-93A7-96FEFA6799B6}" type="parTrans" cxnId="{5915FCC2-FD07-4C71-8F4B-9A41EAA63F30}">
      <dgm:prSet/>
      <dgm:spPr/>
      <dgm:t>
        <a:bodyPr/>
        <a:lstStyle/>
        <a:p>
          <a:endParaRPr lang="en-US"/>
        </a:p>
      </dgm:t>
    </dgm:pt>
    <dgm:pt modelId="{6802B189-979E-4E7E-8421-F6302180DB90}" type="sibTrans" cxnId="{5915FCC2-FD07-4C71-8F4B-9A41EAA63F30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EE08F45C-FD4E-4BD8-A828-8C00BD48F4F3}" srcId="{9BD478C6-18BF-4247-96C3-A1BB538E0FF9}" destId="{BBDC95ED-CE4A-4D0A-A60B-BE83C4BA4D67}" srcOrd="1" destOrd="0" parTransId="{005C175A-0958-4233-98DE-E0935B89C9F9}" sibTransId="{3754C88A-BD7B-4AB6-A349-07FFCA67B6DA}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CCDFDE02-3CA5-4988-845A-B0E1AB0CFDA8}" type="presOf" srcId="{BBDC95ED-CE4A-4D0A-A60B-BE83C4BA4D67}" destId="{AB798FB4-B44C-43D1-963E-49446B0900DD}" srcOrd="0" destOrd="1" presId="urn:microsoft.com/office/officeart/2005/8/layout/hList1"/>
    <dgm:cxn modelId="{5915FCC2-FD07-4C71-8F4B-9A41EAA63F30}" srcId="{61595BD8-54F3-40DF-B7A4-743A2123E7EF}" destId="{1F7D2DF2-CCCD-42F9-8CA6-C018395A6EF6}" srcOrd="0" destOrd="0" parTransId="{4203A70F-42A9-4C11-93A7-96FEFA6799B6}" sibTransId="{6802B189-979E-4E7E-8421-F6302180DB90}"/>
    <dgm:cxn modelId="{732B3D19-3BA2-4466-BA76-04482DFA50B0}" type="presOf" srcId="{61595BD8-54F3-40DF-B7A4-743A2123E7EF}" destId="{AB798FB4-B44C-43D1-963E-49446B0900DD}" srcOrd="0" destOrd="2" presId="urn:microsoft.com/office/officeart/2005/8/layout/hList1"/>
    <dgm:cxn modelId="{39C597C1-FF82-4D08-ADFB-527B1B4D2677}" type="presOf" srcId="{1F7D2DF2-CCCD-42F9-8CA6-C018395A6EF6}" destId="{AB798FB4-B44C-43D1-963E-49446B0900DD}" srcOrd="0" destOrd="3" presId="urn:microsoft.com/office/officeart/2005/8/layout/hList1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3C8D8280-DA13-49AE-B068-4158F9D58F27}" srcId="{BBDC95ED-CE4A-4D0A-A60B-BE83C4BA4D67}" destId="{61595BD8-54F3-40DF-B7A4-743A2123E7EF}" srcOrd="0" destOrd="0" parTransId="{10F2DF31-E211-48EA-927C-76635EC9040A}" sibTransId="{D7F74820-6F13-43A9-BE95-41C7AB4C736B}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 err="1"/>
            <a:t>CoffeeScript</a:t>
          </a:r>
          <a:r>
            <a:rPr lang="en-US" sz="2800" dirty="0"/>
            <a:t> Function Example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BBDC95ED-CE4A-4D0A-A60B-BE83C4BA4D67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 err="1"/>
            <a:t>ThisIsAMethod</a:t>
          </a:r>
          <a:r>
            <a:rPr lang="en-US" dirty="0"/>
            <a:t>: (argument1, argument2) -&gt;</a:t>
          </a:r>
        </a:p>
      </dgm:t>
    </dgm:pt>
    <dgm:pt modelId="{005C175A-0958-4233-98DE-E0935B89C9F9}" type="parTrans" cxnId="{EE08F45C-FD4E-4BD8-A828-8C00BD48F4F3}">
      <dgm:prSet/>
      <dgm:spPr/>
      <dgm:t>
        <a:bodyPr/>
        <a:lstStyle/>
        <a:p>
          <a:endParaRPr lang="en-US"/>
        </a:p>
      </dgm:t>
    </dgm:pt>
    <dgm:pt modelId="{3754C88A-BD7B-4AB6-A349-07FFCA67B6DA}" type="sibTrans" cxnId="{EE08F45C-FD4E-4BD8-A828-8C00BD48F4F3}">
      <dgm:prSet/>
      <dgm:spPr/>
      <dgm:t>
        <a:bodyPr/>
        <a:lstStyle/>
        <a:p>
          <a:endParaRPr lang="en-US"/>
        </a:p>
      </dgm:t>
    </dgm:pt>
    <dgm:pt modelId="{8CAF6C64-416B-4F62-981B-5E248DA7C6D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result = argument1 + argument2</a:t>
          </a:r>
        </a:p>
      </dgm:t>
    </dgm:pt>
    <dgm:pt modelId="{4233FEE7-18E4-4575-9726-E8330CA37DEE}" type="parTrans" cxnId="{E59E3D18-ED67-42B3-A14B-DAD3FC30FE5A}">
      <dgm:prSet/>
      <dgm:spPr/>
      <dgm:t>
        <a:bodyPr/>
        <a:lstStyle/>
        <a:p>
          <a:endParaRPr lang="en-US"/>
        </a:p>
      </dgm:t>
    </dgm:pt>
    <dgm:pt modelId="{A702D16D-5F6E-4C89-BD26-4633B59540D7}" type="sibTrans" cxnId="{E59E3D18-ED67-42B3-A14B-DAD3FC30FE5A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# This is a comment and helps make your code readable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190932B7-63D5-46D2-9465-8D619E3B85C9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		return result</a:t>
          </a:r>
        </a:p>
      </dgm:t>
    </dgm:pt>
    <dgm:pt modelId="{1CD608B6-C8A9-447C-AED5-BF1CA9DFBF28}" type="parTrans" cxnId="{23BB1AE2-577D-4026-B7AA-17767A9EC0C0}">
      <dgm:prSet/>
      <dgm:spPr/>
      <dgm:t>
        <a:bodyPr/>
        <a:lstStyle/>
        <a:p>
          <a:endParaRPr lang="en-US"/>
        </a:p>
      </dgm:t>
    </dgm:pt>
    <dgm:pt modelId="{9F6C818E-52D2-41B4-BDED-EC68E08C51FA}" type="sibTrans" cxnId="{23BB1AE2-577D-4026-B7AA-17767A9EC0C0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EE08F45C-FD4E-4BD8-A828-8C00BD48F4F3}" srcId="{9BD478C6-18BF-4247-96C3-A1BB538E0FF9}" destId="{BBDC95ED-CE4A-4D0A-A60B-BE83C4BA4D67}" srcOrd="1" destOrd="0" parTransId="{005C175A-0958-4233-98DE-E0935B89C9F9}" sibTransId="{3754C88A-BD7B-4AB6-A349-07FFCA67B6DA}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B688D560-2D05-4DFB-838E-7C123E774DAB}" type="presOf" srcId="{190932B7-63D5-46D2-9465-8D619E3B85C9}" destId="{AB798FB4-B44C-43D1-963E-49446B0900DD}" srcOrd="0" destOrd="3" presId="urn:microsoft.com/office/officeart/2005/8/layout/hList1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6FB33670-9081-45D3-9514-4DE29E9C432F}" type="presOf" srcId="{8CAF6C64-416B-4F62-981B-5E248DA7C6D5}" destId="{AB798FB4-B44C-43D1-963E-49446B0900DD}" srcOrd="0" destOrd="2" presId="urn:microsoft.com/office/officeart/2005/8/layout/hList1"/>
    <dgm:cxn modelId="{E59E3D18-ED67-42B3-A14B-DAD3FC30FE5A}" srcId="{BBDC95ED-CE4A-4D0A-A60B-BE83C4BA4D67}" destId="{8CAF6C64-416B-4F62-981B-5E248DA7C6D5}" srcOrd="0" destOrd="0" parTransId="{4233FEE7-18E4-4575-9726-E8330CA37DEE}" sibTransId="{A702D16D-5F6E-4C89-BD26-4633B59540D7}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23BB1AE2-577D-4026-B7AA-17767A9EC0C0}" srcId="{8CAF6C64-416B-4F62-981B-5E248DA7C6D5}" destId="{190932B7-63D5-46D2-9465-8D619E3B85C9}" srcOrd="0" destOrd="0" parTransId="{1CD608B6-C8A9-447C-AED5-BF1CA9DFBF28}" sibTransId="{9F6C818E-52D2-41B4-BDED-EC68E08C51FA}"/>
    <dgm:cxn modelId="{CCDFDE02-3CA5-4988-845A-B0E1AB0CFDA8}" type="presOf" srcId="{BBDC95ED-CE4A-4D0A-A60B-BE83C4BA4D67}" destId="{AB798FB4-B44C-43D1-963E-49446B0900DD}" srcOrd="0" destOrd="1" presId="urn:microsoft.com/office/officeart/2005/8/layout/hList1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544ED-1C08-4524-B651-1AA49FF131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478C6-18BF-4247-96C3-A1BB538E0FF9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n-US" sz="2800" dirty="0" err="1"/>
            <a:t>CoffeeScript</a:t>
          </a:r>
          <a:r>
            <a:rPr lang="en-US" sz="2800" dirty="0"/>
            <a:t> Member Variable</a:t>
          </a:r>
        </a:p>
      </dgm:t>
    </dgm:pt>
    <dgm:pt modelId="{5D6B7AF5-B9C6-44F9-B902-67FEB86A4248}" type="parTrans" cxnId="{28AD7998-426A-44A0-A601-99622D014125}">
      <dgm:prSet/>
      <dgm:spPr/>
      <dgm:t>
        <a:bodyPr/>
        <a:lstStyle/>
        <a:p>
          <a:endParaRPr lang="en-US"/>
        </a:p>
      </dgm:t>
    </dgm:pt>
    <dgm:pt modelId="{71D03D9E-70B0-42DB-9008-F24623410733}" type="sibTrans" cxnId="{28AD7998-426A-44A0-A601-99622D014125}">
      <dgm:prSet/>
      <dgm:spPr/>
      <dgm:t>
        <a:bodyPr/>
        <a:lstStyle/>
        <a:p>
          <a:endParaRPr lang="en-US"/>
        </a:p>
      </dgm:t>
    </dgm:pt>
    <dgm:pt modelId="{2731E9B6-E3D5-40CE-A065-EEF0C88E06EF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@</a:t>
          </a:r>
          <a:r>
            <a:rPr lang="en-US" dirty="0" err="1"/>
            <a:t>my_age</a:t>
          </a:r>
          <a:r>
            <a:rPr lang="en-US" dirty="0"/>
            <a:t> = 10</a:t>
          </a:r>
        </a:p>
      </dgm:t>
    </dgm:pt>
    <dgm:pt modelId="{C83BA451-CF02-493E-AA62-65A07A490097}" type="parTrans" cxnId="{32A2EB4E-B251-48A7-BA5A-A36ECC16D6E0}">
      <dgm:prSet/>
      <dgm:spPr/>
      <dgm:t>
        <a:bodyPr/>
        <a:lstStyle/>
        <a:p>
          <a:endParaRPr lang="en-US"/>
        </a:p>
      </dgm:t>
    </dgm:pt>
    <dgm:pt modelId="{208B3C17-EF74-425D-8BD8-D904AC40C076}" type="sibTrans" cxnId="{32A2EB4E-B251-48A7-BA5A-A36ECC16D6E0}">
      <dgm:prSet/>
      <dgm:spPr/>
      <dgm:t>
        <a:bodyPr/>
        <a:lstStyle/>
        <a:p>
          <a:endParaRPr lang="en-US"/>
        </a:p>
      </dgm:t>
    </dgm:pt>
    <dgm:pt modelId="{8D4F7DD6-886D-4BB6-871E-601CB01D26D5}">
      <dgm:prSet phldrT="[Text]"/>
      <dgm:spPr>
        <a:solidFill>
          <a:srgbClr val="66CC33">
            <a:alpha val="90000"/>
          </a:srgbClr>
        </a:solidFill>
      </dgm:spPr>
      <dgm:t>
        <a:bodyPr/>
        <a:lstStyle/>
        <a:p>
          <a:pPr algn="l">
            <a:buNone/>
          </a:pPr>
          <a:r>
            <a:rPr lang="en-US" dirty="0"/>
            <a:t>@first = “</a:t>
          </a:r>
          <a:r>
            <a:rPr lang="en-US" dirty="0" err="1"/>
            <a:t>Spongebob</a:t>
          </a:r>
          <a:r>
            <a:rPr lang="en-US" dirty="0"/>
            <a:t>”</a:t>
          </a:r>
        </a:p>
      </dgm:t>
    </dgm:pt>
    <dgm:pt modelId="{4C17C853-7661-49BA-BBEB-E06A1DAC3547}" type="parTrans" cxnId="{CC73AE31-5365-4DE4-90B9-45C5FB25E8B0}">
      <dgm:prSet/>
      <dgm:spPr/>
      <dgm:t>
        <a:bodyPr/>
        <a:lstStyle/>
        <a:p>
          <a:endParaRPr lang="en-US"/>
        </a:p>
      </dgm:t>
    </dgm:pt>
    <dgm:pt modelId="{7840057C-F741-4B07-AE54-BBE90BAB6502}" type="sibTrans" cxnId="{CC73AE31-5365-4DE4-90B9-45C5FB25E8B0}">
      <dgm:prSet/>
      <dgm:spPr/>
      <dgm:t>
        <a:bodyPr/>
        <a:lstStyle/>
        <a:p>
          <a:endParaRPr lang="en-US"/>
        </a:p>
      </dgm:t>
    </dgm:pt>
    <dgm:pt modelId="{09A1280A-3254-4E2B-851F-E96F4945F49A}" type="pres">
      <dgm:prSet presAssocID="{0EE544ED-1C08-4524-B651-1AA49FF1313F}" presName="Name0" presStyleCnt="0">
        <dgm:presLayoutVars>
          <dgm:dir/>
          <dgm:animLvl val="lvl"/>
          <dgm:resizeHandles val="exact"/>
        </dgm:presLayoutVars>
      </dgm:prSet>
      <dgm:spPr/>
    </dgm:pt>
    <dgm:pt modelId="{C08C7A37-854A-4F0A-B6F5-97B2EB496BE1}" type="pres">
      <dgm:prSet presAssocID="{9BD478C6-18BF-4247-96C3-A1BB538E0FF9}" presName="composite" presStyleCnt="0"/>
      <dgm:spPr/>
    </dgm:pt>
    <dgm:pt modelId="{3DEE2475-C29D-44A9-87C8-064EC5C4E69C}" type="pres">
      <dgm:prSet presAssocID="{9BD478C6-18BF-4247-96C3-A1BB538E0FF9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AB798FB4-B44C-43D1-963E-49446B0900DD}" type="pres">
      <dgm:prSet presAssocID="{9BD478C6-18BF-4247-96C3-A1BB538E0FF9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28AD7998-426A-44A0-A601-99622D014125}" srcId="{0EE544ED-1C08-4524-B651-1AA49FF1313F}" destId="{9BD478C6-18BF-4247-96C3-A1BB538E0FF9}" srcOrd="0" destOrd="0" parTransId="{5D6B7AF5-B9C6-44F9-B902-67FEB86A4248}" sibTransId="{71D03D9E-70B0-42DB-9008-F24623410733}"/>
    <dgm:cxn modelId="{03922E7A-2AF6-4421-A275-E928579453CB}" type="presOf" srcId="{8D4F7DD6-886D-4BB6-871E-601CB01D26D5}" destId="{AB798FB4-B44C-43D1-963E-49446B0900DD}" srcOrd="0" destOrd="1" presId="urn:microsoft.com/office/officeart/2005/8/layout/hList1"/>
    <dgm:cxn modelId="{32A2EB4E-B251-48A7-BA5A-A36ECC16D6E0}" srcId="{9BD478C6-18BF-4247-96C3-A1BB538E0FF9}" destId="{2731E9B6-E3D5-40CE-A065-EEF0C88E06EF}" srcOrd="0" destOrd="0" parTransId="{C83BA451-CF02-493E-AA62-65A07A490097}" sibTransId="{208B3C17-EF74-425D-8BD8-D904AC40C076}"/>
    <dgm:cxn modelId="{6749EF13-0323-42D4-AC1A-0819CDB221CB}" type="presOf" srcId="{9BD478C6-18BF-4247-96C3-A1BB538E0FF9}" destId="{3DEE2475-C29D-44A9-87C8-064EC5C4E69C}" srcOrd="0" destOrd="0" presId="urn:microsoft.com/office/officeart/2005/8/layout/hList1"/>
    <dgm:cxn modelId="{CC73AE31-5365-4DE4-90B9-45C5FB25E8B0}" srcId="{9BD478C6-18BF-4247-96C3-A1BB538E0FF9}" destId="{8D4F7DD6-886D-4BB6-871E-601CB01D26D5}" srcOrd="1" destOrd="0" parTransId="{4C17C853-7661-49BA-BBEB-E06A1DAC3547}" sibTransId="{7840057C-F741-4B07-AE54-BBE90BAB6502}"/>
    <dgm:cxn modelId="{5621C4BE-1107-4CA4-A41E-73587C1E1A49}" type="presOf" srcId="{0EE544ED-1C08-4524-B651-1AA49FF1313F}" destId="{09A1280A-3254-4E2B-851F-E96F4945F49A}" srcOrd="0" destOrd="0" presId="urn:microsoft.com/office/officeart/2005/8/layout/hList1"/>
    <dgm:cxn modelId="{17CBD1E8-1E80-4582-8112-F5285DB25BDE}" type="presOf" srcId="{2731E9B6-E3D5-40CE-A065-EEF0C88E06EF}" destId="{AB798FB4-B44C-43D1-963E-49446B0900DD}" srcOrd="0" destOrd="0" presId="urn:microsoft.com/office/officeart/2005/8/layout/hList1"/>
    <dgm:cxn modelId="{2B61EA08-001C-4330-B699-2FF0DC3AA3F7}" type="presParOf" srcId="{09A1280A-3254-4E2B-851F-E96F4945F49A}" destId="{C08C7A37-854A-4F0A-B6F5-97B2EB496BE1}" srcOrd="0" destOrd="0" presId="urn:microsoft.com/office/officeart/2005/8/layout/hList1"/>
    <dgm:cxn modelId="{4EC50D29-E13C-462F-9BA0-A5E5406C1CE6}" type="presParOf" srcId="{C08C7A37-854A-4F0A-B6F5-97B2EB496BE1}" destId="{3DEE2475-C29D-44A9-87C8-064EC5C4E69C}" srcOrd="0" destOrd="0" presId="urn:microsoft.com/office/officeart/2005/8/layout/hList1"/>
    <dgm:cxn modelId="{6E4345A4-1B69-44CA-BEA6-5DA0D9E8C468}" type="presParOf" srcId="{C08C7A37-854A-4F0A-B6F5-97B2EB496BE1}" destId="{AB798FB4-B44C-43D1-963E-49446B090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2E4B-60FD-4686-982A-28C9F2BF8766}">
      <dsp:nvSpPr>
        <dsp:cNvPr id="0" name=""/>
        <dsp:cNvSpPr/>
      </dsp:nvSpPr>
      <dsp:spPr>
        <a:xfrm>
          <a:off x="0" y="77937"/>
          <a:ext cx="2891929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Person</a:t>
          </a:r>
        </a:p>
      </dsp:txBody>
      <dsp:txXfrm>
        <a:off x="0" y="77937"/>
        <a:ext cx="2891929" cy="316800"/>
      </dsp:txXfrm>
    </dsp:sp>
    <dsp:sp modelId="{424162BB-2CC4-41EB-9A86-8066D4D047C6}">
      <dsp:nvSpPr>
        <dsp:cNvPr id="0" name=""/>
        <dsp:cNvSpPr/>
      </dsp:nvSpPr>
      <dsp:spPr>
        <a:xfrm>
          <a:off x="0" y="394737"/>
          <a:ext cx="2891929" cy="1509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dirty="0"/>
            <a:t>Name : string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dirty="0"/>
            <a:t>Age : string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dirty="0"/>
            <a:t>Gender : string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dirty="0"/>
            <a:t>--------------------------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dirty="0"/>
            <a:t>+</a:t>
          </a:r>
          <a:r>
            <a:rPr lang="en-US" sz="1100" kern="1200" dirty="0" err="1"/>
            <a:t>getName</a:t>
          </a:r>
          <a:r>
            <a:rPr lang="en-US" sz="1100" kern="1200" dirty="0"/>
            <a:t>() : string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dirty="0"/>
            <a:t>+</a:t>
          </a:r>
          <a:r>
            <a:rPr lang="en-US" sz="1100" kern="1200" dirty="0" err="1"/>
            <a:t>getAge</a:t>
          </a:r>
          <a:r>
            <a:rPr lang="en-US" sz="1100" kern="1200" dirty="0"/>
            <a:t>() : string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100" kern="1200" dirty="0"/>
            <a:t>+</a:t>
          </a:r>
          <a:r>
            <a:rPr lang="en-US" sz="1100" kern="1200" dirty="0" err="1"/>
            <a:t>getGender</a:t>
          </a:r>
          <a:r>
            <a:rPr lang="en-US" sz="1100" kern="1200" dirty="0"/>
            <a:t>: string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/>
        </a:p>
      </dsp:txBody>
      <dsp:txXfrm>
        <a:off x="0" y="394737"/>
        <a:ext cx="2891929" cy="1509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2E4B-60FD-4686-982A-28C9F2BF8766}">
      <dsp:nvSpPr>
        <dsp:cNvPr id="0" name=""/>
        <dsp:cNvSpPr/>
      </dsp:nvSpPr>
      <dsp:spPr>
        <a:xfrm>
          <a:off x="0" y="54011"/>
          <a:ext cx="3240975" cy="34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Employee (is-a) Person</a:t>
          </a:r>
        </a:p>
      </dsp:txBody>
      <dsp:txXfrm>
        <a:off x="0" y="54011"/>
        <a:ext cx="3240975" cy="345600"/>
      </dsp:txXfrm>
    </dsp:sp>
    <dsp:sp modelId="{424162BB-2CC4-41EB-9A86-8066D4D047C6}">
      <dsp:nvSpPr>
        <dsp:cNvPr id="0" name=""/>
        <dsp:cNvSpPr/>
      </dsp:nvSpPr>
      <dsp:spPr>
        <a:xfrm>
          <a:off x="0" y="399611"/>
          <a:ext cx="3240975" cy="1844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ID: integer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Email : string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SSN : string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Position : string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------------------------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+</a:t>
          </a:r>
          <a:r>
            <a:rPr lang="en-US" sz="1200" kern="1200" dirty="0" err="1"/>
            <a:t>getID</a:t>
          </a:r>
          <a:r>
            <a:rPr lang="en-US" sz="1200" kern="1200" dirty="0"/>
            <a:t>() : integer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+</a:t>
          </a:r>
          <a:r>
            <a:rPr lang="en-US" sz="1200" kern="1200" dirty="0" err="1"/>
            <a:t>getEmail</a:t>
          </a:r>
          <a:r>
            <a:rPr lang="en-US" sz="1200" kern="1200" dirty="0"/>
            <a:t>() : String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+</a:t>
          </a:r>
          <a:r>
            <a:rPr lang="en-US" sz="1200" kern="1200" dirty="0" err="1"/>
            <a:t>getSSN</a:t>
          </a:r>
          <a:r>
            <a:rPr lang="en-US" sz="1200" kern="1200" dirty="0"/>
            <a:t>() : String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+</a:t>
          </a:r>
          <a:r>
            <a:rPr lang="en-US" sz="1200" kern="1200" dirty="0" err="1"/>
            <a:t>getPosition</a:t>
          </a:r>
          <a:r>
            <a:rPr lang="en-US" sz="1200" kern="1200" dirty="0"/>
            <a:t>() : String</a:t>
          </a:r>
        </a:p>
      </dsp:txBody>
      <dsp:txXfrm>
        <a:off x="0" y="399611"/>
        <a:ext cx="3240975" cy="184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2E4B-60FD-4686-982A-28C9F2BF8766}">
      <dsp:nvSpPr>
        <dsp:cNvPr id="0" name=""/>
        <dsp:cNvSpPr/>
      </dsp:nvSpPr>
      <dsp:spPr>
        <a:xfrm>
          <a:off x="0" y="59596"/>
          <a:ext cx="2857516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Company (has-a) Employee</a:t>
          </a:r>
        </a:p>
      </dsp:txBody>
      <dsp:txXfrm>
        <a:off x="0" y="59596"/>
        <a:ext cx="2857516" cy="374400"/>
      </dsp:txXfrm>
    </dsp:sp>
    <dsp:sp modelId="{424162BB-2CC4-41EB-9A86-8066D4D047C6}">
      <dsp:nvSpPr>
        <dsp:cNvPr id="0" name=""/>
        <dsp:cNvSpPr/>
      </dsp:nvSpPr>
      <dsp:spPr>
        <a:xfrm>
          <a:off x="0" y="433996"/>
          <a:ext cx="2857516" cy="13917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/>
            <a:t>Name: String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/>
            <a:t>Employees : Employee[]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/>
            <a:t>------------------------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/>
            <a:t>+</a:t>
          </a:r>
          <a:r>
            <a:rPr lang="en-US" sz="1300" kern="1200" dirty="0" err="1"/>
            <a:t>getName</a:t>
          </a:r>
          <a:r>
            <a:rPr lang="en-US" sz="1300" kern="1200" dirty="0"/>
            <a:t>() : String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/>
            <a:t>+</a:t>
          </a:r>
          <a:r>
            <a:rPr lang="en-US" sz="1300" kern="1200" dirty="0" err="1"/>
            <a:t>getEmployee</a:t>
          </a:r>
          <a:r>
            <a:rPr lang="en-US" sz="1300" kern="1200" dirty="0"/>
            <a:t>(id) : Employee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/>
            <a:t>+</a:t>
          </a:r>
          <a:r>
            <a:rPr lang="en-US" sz="1300" kern="1200" dirty="0" err="1"/>
            <a:t>getEmployees</a:t>
          </a:r>
          <a:r>
            <a:rPr lang="en-US" sz="1300" kern="1200" dirty="0"/>
            <a:t>() : Employee[]</a:t>
          </a:r>
        </a:p>
      </dsp:txBody>
      <dsp:txXfrm>
        <a:off x="0" y="433996"/>
        <a:ext cx="2857516" cy="1391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43919"/>
          <a:ext cx="10515600" cy="604800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CoffeeScript</a:t>
          </a:r>
          <a:r>
            <a:rPr lang="en-US" sz="2800" kern="1200" dirty="0"/>
            <a:t> Class Example</a:t>
          </a:r>
        </a:p>
      </dsp:txBody>
      <dsp:txXfrm>
        <a:off x="0" y="43919"/>
        <a:ext cx="10515600" cy="604800"/>
      </dsp:txXfrm>
    </dsp:sp>
    <dsp:sp modelId="{AB798FB4-B44C-43D1-963E-49446B0900DD}">
      <dsp:nvSpPr>
        <dsp:cNvPr id="0" name=""/>
        <dsp:cNvSpPr/>
      </dsp:nvSpPr>
      <dsp:spPr>
        <a:xfrm>
          <a:off x="0" y="648719"/>
          <a:ext cx="10515600" cy="1556415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# This is a comment and helps make your code readable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class Cartesian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	constructor: (@</a:t>
          </a:r>
          <a:r>
            <a:rPr lang="en-US" sz="2100" kern="1200" dirty="0" err="1"/>
            <a:t>center_x</a:t>
          </a:r>
          <a:r>
            <a:rPr lang="en-US" sz="2100" kern="1200" dirty="0"/>
            <a:t> , @</a:t>
          </a:r>
          <a:r>
            <a:rPr lang="en-US" sz="2100" kern="1200" dirty="0" err="1"/>
            <a:t>center_y</a:t>
          </a:r>
          <a:r>
            <a:rPr lang="en-US" sz="2100" kern="1200" dirty="0"/>
            <a:t>) -&gt;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		@</a:t>
          </a:r>
          <a:r>
            <a:rPr lang="en-US" sz="2100" kern="1200" dirty="0" err="1"/>
            <a:t>my_internal_variable</a:t>
          </a:r>
          <a:r>
            <a:rPr lang="en-US" sz="2100" kern="1200" dirty="0"/>
            <a:t> = 10	</a:t>
          </a:r>
        </a:p>
      </dsp:txBody>
      <dsp:txXfrm>
        <a:off x="0" y="648719"/>
        <a:ext cx="10515600" cy="15564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43919"/>
          <a:ext cx="10515600" cy="604800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CoffeeScript</a:t>
          </a:r>
          <a:r>
            <a:rPr lang="en-US" sz="2800" kern="1200" dirty="0"/>
            <a:t> Function Example</a:t>
          </a:r>
        </a:p>
      </dsp:txBody>
      <dsp:txXfrm>
        <a:off x="0" y="43919"/>
        <a:ext cx="10515600" cy="604800"/>
      </dsp:txXfrm>
    </dsp:sp>
    <dsp:sp modelId="{AB798FB4-B44C-43D1-963E-49446B0900DD}">
      <dsp:nvSpPr>
        <dsp:cNvPr id="0" name=""/>
        <dsp:cNvSpPr/>
      </dsp:nvSpPr>
      <dsp:spPr>
        <a:xfrm>
          <a:off x="0" y="648719"/>
          <a:ext cx="10515600" cy="1556415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# This is a comment and helps make your code readable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 err="1"/>
            <a:t>ThisIsAMethod</a:t>
          </a:r>
          <a:r>
            <a:rPr lang="en-US" sz="2100" kern="1200" dirty="0"/>
            <a:t>: (argument1, argument2) -&gt;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		result = argument1 + argument2</a:t>
          </a:r>
        </a:p>
        <a:p>
          <a:pPr marL="685800" lvl="3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		return result</a:t>
          </a:r>
        </a:p>
      </dsp:txBody>
      <dsp:txXfrm>
        <a:off x="0" y="648719"/>
        <a:ext cx="10515600" cy="15564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E2475-C29D-44A9-87C8-064EC5C4E69C}">
      <dsp:nvSpPr>
        <dsp:cNvPr id="0" name=""/>
        <dsp:cNvSpPr/>
      </dsp:nvSpPr>
      <dsp:spPr>
        <a:xfrm>
          <a:off x="0" y="33726"/>
          <a:ext cx="10515600" cy="864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CoffeeScript</a:t>
          </a:r>
          <a:r>
            <a:rPr lang="en-US" sz="2800" kern="1200" dirty="0"/>
            <a:t> Member Variable</a:t>
          </a:r>
        </a:p>
      </dsp:txBody>
      <dsp:txXfrm>
        <a:off x="0" y="33726"/>
        <a:ext cx="10515600" cy="864000"/>
      </dsp:txXfrm>
    </dsp:sp>
    <dsp:sp modelId="{AB798FB4-B44C-43D1-963E-49446B0900DD}">
      <dsp:nvSpPr>
        <dsp:cNvPr id="0" name=""/>
        <dsp:cNvSpPr/>
      </dsp:nvSpPr>
      <dsp:spPr>
        <a:xfrm>
          <a:off x="0" y="897726"/>
          <a:ext cx="10515600" cy="1317600"/>
        </a:xfrm>
        <a:prstGeom prst="rect">
          <a:avLst/>
        </a:prstGeom>
        <a:solidFill>
          <a:srgbClr val="66CC33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@</a:t>
          </a:r>
          <a:r>
            <a:rPr lang="en-US" sz="3000" kern="1200" dirty="0" err="1"/>
            <a:t>my_age</a:t>
          </a:r>
          <a:r>
            <a:rPr lang="en-US" sz="3000" kern="1200" dirty="0"/>
            <a:t> = 10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@first = “</a:t>
          </a:r>
          <a:r>
            <a:rPr lang="en-US" sz="3000" kern="1200" dirty="0" err="1"/>
            <a:t>Spongebob</a:t>
          </a:r>
          <a:r>
            <a:rPr lang="en-US" sz="3000" kern="1200" dirty="0"/>
            <a:t>”</a:t>
          </a:r>
        </a:p>
      </dsp:txBody>
      <dsp:txXfrm>
        <a:off x="0" y="897726"/>
        <a:ext cx="10515600" cy="131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AFB50-E3BA-40C8-B450-23F46F065B97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FE311-1503-4A21-AB80-CE358E04C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6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baseline="0" dirty="0"/>
              <a:t> something new is exciting and joyful, however; there will be times you feel like ripping your hair out.</a:t>
            </a:r>
          </a:p>
          <a:p>
            <a:endParaRPr lang="en-US" baseline="0" dirty="0"/>
          </a:p>
          <a:p>
            <a:r>
              <a:rPr lang="en-US" baseline="0" dirty="0"/>
              <a:t>Some of you may feel disgusted or sad if and when you can’t get something to work.</a:t>
            </a:r>
          </a:p>
          <a:p>
            <a:endParaRPr lang="en-US" baseline="0" dirty="0"/>
          </a:p>
          <a:p>
            <a:r>
              <a:rPr lang="en-US" baseline="0" dirty="0"/>
              <a:t>The only emotion I would like you all to throw away is ”Fear”, during this class you have nothing to be afraid of. </a:t>
            </a:r>
          </a:p>
          <a:p>
            <a:endParaRPr lang="en-US" baseline="0" dirty="0"/>
          </a:p>
          <a:p>
            <a:r>
              <a:rPr lang="en-US" baseline="0" dirty="0"/>
              <a:t>We will be hacking and modifying things but the best part is even if we break something it’s easy to get things working again.</a:t>
            </a:r>
          </a:p>
          <a:p>
            <a:endParaRPr lang="en-US" baseline="0" dirty="0"/>
          </a:p>
          <a:p>
            <a:r>
              <a:rPr lang="en-US" b="1" baseline="0" dirty="0"/>
              <a:t>By learning what not to do, you implicitly learn the right things to do.</a:t>
            </a:r>
          </a:p>
          <a:p>
            <a:endParaRPr lang="en-US" baseline="0" dirty="0"/>
          </a:p>
          <a:p>
            <a:r>
              <a:rPr lang="en-US" baseline="0" dirty="0"/>
              <a:t>The main thing I want all of you to do is </a:t>
            </a:r>
            <a:r>
              <a:rPr lang="en-US" b="1" baseline="0" dirty="0"/>
              <a:t>learn something new and explore the wonderful world of computing.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5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Week 4 – Introduce more conditional operations and looping. By this time the students are pretty familiar with the core programming functions in </a:t>
            </a:r>
            <a:r>
              <a:rPr lang="en-US" dirty="0" err="1"/>
              <a:t>MakeArt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CoffeeScript</a:t>
            </a:r>
            <a:r>
              <a:rPr lang="en-US" dirty="0"/>
              <a:t>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7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CoffeeScript</a:t>
            </a:r>
            <a:r>
              <a:rPr lang="en-US" dirty="0"/>
              <a:t>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1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CoffeeScript</a:t>
            </a:r>
            <a:r>
              <a:rPr lang="en-US" dirty="0"/>
              <a:t>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7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# Class calculates the area of a square</a:t>
            </a:r>
          </a:p>
          <a:p>
            <a:r>
              <a:rPr lang="en-US" dirty="0"/>
              <a:t># and the perimeter of the square</a:t>
            </a:r>
          </a:p>
          <a:p>
            <a:r>
              <a:rPr lang="en-US" dirty="0"/>
              <a:t>class Rectangle</a:t>
            </a:r>
          </a:p>
          <a:p>
            <a:r>
              <a:rPr lang="en-US" dirty="0"/>
              <a:t>    constructor: (@length , @width) -&gt;</a:t>
            </a:r>
          </a:p>
          <a:p>
            <a:r>
              <a:rPr lang="en-US" dirty="0"/>
              <a:t>        @</a:t>
            </a:r>
            <a:r>
              <a:rPr lang="en-US" dirty="0" err="1"/>
              <a:t>fill_color</a:t>
            </a:r>
            <a:r>
              <a:rPr lang="en-US" dirty="0"/>
              <a:t>=transparent</a:t>
            </a:r>
          </a:p>
          <a:p>
            <a:r>
              <a:rPr lang="en-US" dirty="0"/>
              <a:t>        @</a:t>
            </a:r>
            <a:r>
              <a:rPr lang="en-US" dirty="0" err="1"/>
              <a:t>stroke_color</a:t>
            </a:r>
            <a:r>
              <a:rPr lang="en-US" dirty="0"/>
              <a:t>=transparent</a:t>
            </a:r>
          </a:p>
          <a:p>
            <a:r>
              <a:rPr lang="en-US" dirty="0"/>
              <a:t>        @</a:t>
            </a:r>
            <a:r>
              <a:rPr lang="en-US" dirty="0" err="1"/>
              <a:t>stroke_thickness</a:t>
            </a:r>
            <a:r>
              <a:rPr lang="en-US" dirty="0"/>
              <a:t>=1</a:t>
            </a:r>
          </a:p>
          <a:p>
            <a:r>
              <a:rPr lang="en-US" dirty="0"/>
              <a:t>    </a:t>
            </a:r>
            <a:r>
              <a:rPr lang="en-US" dirty="0" err="1"/>
              <a:t>setColor</a:t>
            </a:r>
            <a:r>
              <a:rPr lang="en-US" dirty="0"/>
              <a:t>: (</a:t>
            </a:r>
            <a:r>
              <a:rPr lang="en-US" dirty="0" err="1"/>
              <a:t>fill_color</a:t>
            </a:r>
            <a:r>
              <a:rPr lang="en-US" dirty="0"/>
              <a:t>) -&gt;</a:t>
            </a:r>
          </a:p>
          <a:p>
            <a:r>
              <a:rPr lang="en-US" dirty="0"/>
              <a:t>        @</a:t>
            </a:r>
            <a:r>
              <a:rPr lang="en-US" dirty="0" err="1"/>
              <a:t>fill_color</a:t>
            </a:r>
            <a:r>
              <a:rPr lang="en-US" dirty="0"/>
              <a:t>=</a:t>
            </a:r>
            <a:r>
              <a:rPr lang="en-US" dirty="0" err="1"/>
              <a:t>fill_color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setStroke</a:t>
            </a:r>
            <a:r>
              <a:rPr lang="en-US" dirty="0"/>
              <a:t>: (</a:t>
            </a:r>
            <a:r>
              <a:rPr lang="en-US" dirty="0" err="1"/>
              <a:t>stroke_color</a:t>
            </a:r>
            <a:r>
              <a:rPr lang="en-US" dirty="0"/>
              <a:t>) -&gt;</a:t>
            </a:r>
          </a:p>
          <a:p>
            <a:r>
              <a:rPr lang="en-US" dirty="0"/>
              <a:t>        @</a:t>
            </a:r>
            <a:r>
              <a:rPr lang="en-US" dirty="0" err="1"/>
              <a:t>stroke_color</a:t>
            </a:r>
            <a:r>
              <a:rPr lang="en-US" dirty="0"/>
              <a:t>=</a:t>
            </a:r>
            <a:r>
              <a:rPr lang="en-US" dirty="0" err="1"/>
              <a:t>stroke_color</a:t>
            </a:r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getArea</a:t>
            </a:r>
            <a:r>
              <a:rPr lang="en-US" dirty="0"/>
              <a:t>: () -&gt;</a:t>
            </a:r>
          </a:p>
          <a:p>
            <a:r>
              <a:rPr lang="en-US" dirty="0"/>
              <a:t>        return @length * @width</a:t>
            </a:r>
          </a:p>
          <a:p>
            <a:r>
              <a:rPr lang="en-US" dirty="0"/>
              <a:t>    </a:t>
            </a:r>
            <a:r>
              <a:rPr lang="en-US" dirty="0" err="1"/>
              <a:t>getPerimeter</a:t>
            </a:r>
            <a:r>
              <a:rPr lang="en-US" dirty="0"/>
              <a:t>: () -&gt;</a:t>
            </a:r>
          </a:p>
          <a:p>
            <a:r>
              <a:rPr lang="en-US" dirty="0"/>
              <a:t>        @length*2 +  @width*2</a:t>
            </a:r>
          </a:p>
          <a:p>
            <a:r>
              <a:rPr lang="en-US" dirty="0"/>
              <a:t>    draw: () -&gt;</a:t>
            </a:r>
          </a:p>
          <a:p>
            <a:r>
              <a:rPr lang="en-US" dirty="0"/>
              <a:t>        color @</a:t>
            </a:r>
            <a:r>
              <a:rPr lang="en-US" dirty="0" err="1"/>
              <a:t>fill_color</a:t>
            </a:r>
            <a:endParaRPr lang="en-US" dirty="0"/>
          </a:p>
          <a:p>
            <a:r>
              <a:rPr lang="en-US" dirty="0"/>
              <a:t>        stroke @</a:t>
            </a:r>
            <a:r>
              <a:rPr lang="en-US" dirty="0" err="1"/>
              <a:t>stroke_color</a:t>
            </a:r>
            <a:r>
              <a:rPr lang="en-US" dirty="0"/>
              <a:t>, @</a:t>
            </a:r>
            <a:r>
              <a:rPr lang="en-US" dirty="0" err="1"/>
              <a:t>stroke_thickness</a:t>
            </a:r>
            <a:endParaRPr lang="en-US" dirty="0"/>
          </a:p>
          <a:p>
            <a:r>
              <a:rPr lang="en-US" dirty="0"/>
              <a:t>        rectangle @length, @width</a:t>
            </a:r>
          </a:p>
          <a:p>
            <a:endParaRPr lang="en-US" dirty="0"/>
          </a:p>
          <a:p>
            <a:r>
              <a:rPr lang="en-US" dirty="0" err="1"/>
              <a:t>my_object</a:t>
            </a:r>
            <a:r>
              <a:rPr lang="en-US" dirty="0"/>
              <a:t> = new Rectangle( 10 , 10)</a:t>
            </a:r>
          </a:p>
          <a:p>
            <a:r>
              <a:rPr lang="en-US" dirty="0" err="1"/>
              <a:t>my_object.setColor</a:t>
            </a:r>
            <a:r>
              <a:rPr lang="en-US" dirty="0"/>
              <a:t> black</a:t>
            </a:r>
          </a:p>
          <a:p>
            <a:r>
              <a:rPr lang="en-US" dirty="0" err="1"/>
              <a:t>my_object.setStroke</a:t>
            </a:r>
            <a:r>
              <a:rPr lang="en-US" dirty="0"/>
              <a:t> red</a:t>
            </a:r>
          </a:p>
          <a:p>
            <a:r>
              <a:rPr lang="en-US" dirty="0" err="1"/>
              <a:t>my_object.draw</a:t>
            </a:r>
            <a:r>
              <a:rPr lang="en-US" dirty="0"/>
              <a:t>()</a:t>
            </a:r>
          </a:p>
          <a:p>
            <a:r>
              <a:rPr lang="en-US" dirty="0" err="1"/>
              <a:t>moveTo</a:t>
            </a:r>
            <a:r>
              <a:rPr lang="en-US" dirty="0"/>
              <a:t> 250, 290</a:t>
            </a:r>
          </a:p>
          <a:p>
            <a:r>
              <a:rPr lang="en-US" dirty="0"/>
              <a:t>text "Area: " + </a:t>
            </a:r>
            <a:r>
              <a:rPr lang="en-US" dirty="0" err="1"/>
              <a:t>my_object.getArea</a:t>
            </a:r>
            <a:r>
              <a:rPr lang="en-US" dirty="0"/>
              <a:t>()</a:t>
            </a:r>
          </a:p>
          <a:p>
            <a:r>
              <a:rPr lang="en-US" dirty="0"/>
              <a:t>move 0, 30</a:t>
            </a:r>
          </a:p>
          <a:p>
            <a:r>
              <a:rPr lang="en-US" dirty="0"/>
              <a:t>text "Perimeter: " + </a:t>
            </a:r>
            <a:r>
              <a:rPr lang="en-US" dirty="0" err="1"/>
              <a:t>my_object.getPerimeter</a:t>
            </a:r>
            <a:r>
              <a:rPr lang="en-US" dirty="0"/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4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 of Objects – Introduction but not an assignment. Will create a future section on </a:t>
            </a:r>
            <a:r>
              <a:rPr lang="en-US" dirty="0" err="1"/>
              <a:t>CoffeeScript</a:t>
            </a:r>
            <a:r>
              <a:rPr lang="en-US" dirty="0"/>
              <a:t> Objects.</a:t>
            </a:r>
          </a:p>
          <a:p>
            <a:endParaRPr lang="en-US" dirty="0"/>
          </a:p>
          <a:p>
            <a:r>
              <a:rPr lang="en-US" dirty="0"/>
              <a:t># Class to print Cartesian Plane and </a:t>
            </a:r>
          </a:p>
          <a:p>
            <a:r>
              <a:rPr lang="en-US" dirty="0"/>
              <a:t># to graph equations as f(x)</a:t>
            </a:r>
          </a:p>
          <a:p>
            <a:r>
              <a:rPr lang="en-US" dirty="0"/>
              <a:t>class Cartesian</a:t>
            </a:r>
          </a:p>
          <a:p>
            <a:r>
              <a:rPr lang="en-US" dirty="0"/>
              <a:t>    constructor: (@</a:t>
            </a:r>
            <a:r>
              <a:rPr lang="en-US" dirty="0" err="1"/>
              <a:t>center_x</a:t>
            </a:r>
            <a:r>
              <a:rPr lang="en-US" dirty="0"/>
              <a:t> , @</a:t>
            </a:r>
            <a:r>
              <a:rPr lang="en-US" dirty="0" err="1"/>
              <a:t>center_y</a:t>
            </a:r>
            <a:r>
              <a:rPr lang="en-US" dirty="0"/>
              <a:t>) -&gt;</a:t>
            </a:r>
          </a:p>
          <a:p>
            <a:r>
              <a:rPr lang="en-US" dirty="0"/>
              <a:t>        @</a:t>
            </a:r>
            <a:r>
              <a:rPr lang="en-US" dirty="0" err="1"/>
              <a:t>axis_color</a:t>
            </a:r>
            <a:r>
              <a:rPr lang="en-US" dirty="0"/>
              <a:t>=black</a:t>
            </a:r>
          </a:p>
          <a:p>
            <a:r>
              <a:rPr lang="en-US" dirty="0"/>
              <a:t>        @</a:t>
            </a:r>
            <a:r>
              <a:rPr lang="en-US" dirty="0" err="1"/>
              <a:t>axis_weight</a:t>
            </a:r>
            <a:r>
              <a:rPr lang="en-US" dirty="0"/>
              <a:t>=.5</a:t>
            </a:r>
          </a:p>
          <a:p>
            <a:r>
              <a:rPr lang="en-US" dirty="0"/>
              <a:t>        @</a:t>
            </a:r>
            <a:r>
              <a:rPr lang="en-US" dirty="0" err="1"/>
              <a:t>axis_label_color</a:t>
            </a:r>
            <a:r>
              <a:rPr lang="en-US" dirty="0"/>
              <a:t>=black</a:t>
            </a:r>
          </a:p>
          <a:p>
            <a:r>
              <a:rPr lang="en-US" dirty="0"/>
              <a:t>        @</a:t>
            </a:r>
            <a:r>
              <a:rPr lang="en-US" dirty="0" err="1"/>
              <a:t>axis_label</a:t>
            </a:r>
            <a:r>
              <a:rPr lang="en-US" dirty="0"/>
              <a:t>=true</a:t>
            </a:r>
          </a:p>
          <a:p>
            <a:r>
              <a:rPr lang="en-US" dirty="0"/>
              <a:t>        # Step size per point plotted</a:t>
            </a:r>
          </a:p>
          <a:p>
            <a:r>
              <a:rPr lang="en-US" dirty="0"/>
              <a:t>        @</a:t>
            </a:r>
            <a:r>
              <a:rPr lang="en-US" dirty="0" err="1"/>
              <a:t>graph_resolution</a:t>
            </a:r>
            <a:r>
              <a:rPr lang="en-US" dirty="0"/>
              <a:t>=.01</a:t>
            </a:r>
          </a:p>
          <a:p>
            <a:r>
              <a:rPr lang="en-US" dirty="0"/>
              <a:t>        # Line Graphing Options</a:t>
            </a:r>
          </a:p>
          <a:p>
            <a:r>
              <a:rPr lang="en-US" dirty="0"/>
              <a:t>        @</a:t>
            </a:r>
            <a:r>
              <a:rPr lang="en-US" dirty="0" err="1"/>
              <a:t>graph_line</a:t>
            </a:r>
            <a:r>
              <a:rPr lang="en-US" dirty="0"/>
              <a:t>=false</a:t>
            </a:r>
          </a:p>
          <a:p>
            <a:r>
              <a:rPr lang="en-US" dirty="0"/>
              <a:t>        @</a:t>
            </a:r>
            <a:r>
              <a:rPr lang="en-US" dirty="0" err="1"/>
              <a:t>graph_line_weight</a:t>
            </a:r>
            <a:r>
              <a:rPr lang="en-US" dirty="0"/>
              <a:t>=1</a:t>
            </a:r>
          </a:p>
          <a:p>
            <a:r>
              <a:rPr lang="en-US" dirty="0"/>
              <a:t>        @</a:t>
            </a:r>
            <a:r>
              <a:rPr lang="en-US" dirty="0" err="1"/>
              <a:t>graph_line_color</a:t>
            </a:r>
            <a:r>
              <a:rPr lang="en-US" dirty="0"/>
              <a:t>=green</a:t>
            </a:r>
          </a:p>
          <a:p>
            <a:r>
              <a:rPr lang="en-US" dirty="0"/>
              <a:t>        # Point Graphing Options</a:t>
            </a:r>
          </a:p>
          <a:p>
            <a:r>
              <a:rPr lang="en-US" dirty="0"/>
              <a:t>        @</a:t>
            </a:r>
            <a:r>
              <a:rPr lang="en-US" dirty="0" err="1"/>
              <a:t>graph_points</a:t>
            </a:r>
            <a:r>
              <a:rPr lang="en-US" dirty="0"/>
              <a:t>=true</a:t>
            </a:r>
          </a:p>
          <a:p>
            <a:r>
              <a:rPr lang="en-US" dirty="0"/>
              <a:t>        @</a:t>
            </a:r>
            <a:r>
              <a:rPr lang="en-US" dirty="0" err="1"/>
              <a:t>graph_point_color</a:t>
            </a:r>
            <a:r>
              <a:rPr lang="en-US" dirty="0"/>
              <a:t>=green</a:t>
            </a:r>
          </a:p>
          <a:p>
            <a:r>
              <a:rPr lang="en-US" dirty="0"/>
              <a:t>        @</a:t>
            </a:r>
            <a:r>
              <a:rPr lang="en-US" dirty="0" err="1"/>
              <a:t>graph_point_weight</a:t>
            </a:r>
            <a:r>
              <a:rPr lang="en-US" dirty="0"/>
              <a:t>=1</a:t>
            </a:r>
          </a:p>
          <a:p>
            <a:r>
              <a:rPr lang="en-US" dirty="0"/>
              <a:t>        @</a:t>
            </a:r>
            <a:r>
              <a:rPr lang="en-US" dirty="0" err="1"/>
              <a:t>grid_weight</a:t>
            </a:r>
            <a:r>
              <a:rPr lang="en-US" dirty="0"/>
              <a:t>=1</a:t>
            </a:r>
          </a:p>
          <a:p>
            <a:r>
              <a:rPr lang="en-US" dirty="0"/>
              <a:t>        @</a:t>
            </a:r>
            <a:r>
              <a:rPr lang="en-US" dirty="0" err="1"/>
              <a:t>grid_color</a:t>
            </a:r>
            <a:r>
              <a:rPr lang="en-US" dirty="0"/>
              <a:t>=</a:t>
            </a:r>
            <a:r>
              <a:rPr lang="en-US" dirty="0" err="1"/>
              <a:t>lightgray</a:t>
            </a:r>
            <a:endParaRPr lang="en-US" dirty="0"/>
          </a:p>
          <a:p>
            <a:r>
              <a:rPr lang="en-US" dirty="0"/>
              <a:t>        @</a:t>
            </a:r>
            <a:r>
              <a:rPr lang="en-US" dirty="0" err="1"/>
              <a:t>pixels_per_unit</a:t>
            </a:r>
            <a:r>
              <a:rPr lang="en-US" dirty="0"/>
              <a:t>=50</a:t>
            </a:r>
          </a:p>
          <a:p>
            <a:r>
              <a:rPr lang="en-US" dirty="0"/>
              <a:t>    </a:t>
            </a:r>
            <a:r>
              <a:rPr lang="en-US" dirty="0" err="1"/>
              <a:t>draw_axis</a:t>
            </a:r>
            <a:r>
              <a:rPr lang="en-US" dirty="0"/>
              <a:t>: -&gt;</a:t>
            </a:r>
          </a:p>
          <a:p>
            <a:r>
              <a:rPr lang="en-US" dirty="0"/>
              <a:t>        stroke @</a:t>
            </a:r>
            <a:r>
              <a:rPr lang="en-US" dirty="0" err="1"/>
              <a:t>axis_color</a:t>
            </a:r>
            <a:r>
              <a:rPr lang="en-US" dirty="0"/>
              <a:t>, @</a:t>
            </a:r>
            <a:r>
              <a:rPr lang="en-US" dirty="0" err="1"/>
              <a:t>axis_weight</a:t>
            </a:r>
            <a:endParaRPr lang="en-US" dirty="0"/>
          </a:p>
          <a:p>
            <a:r>
              <a:rPr lang="en-US" dirty="0"/>
              <a:t>        # Draw Axis Lines Y</a:t>
            </a:r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0 , @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line 500, 0</a:t>
            </a:r>
          </a:p>
          <a:p>
            <a:r>
              <a:rPr lang="en-US" dirty="0"/>
              <a:t>        # Draw Axis Lines Y</a:t>
            </a:r>
          </a:p>
          <a:p>
            <a:r>
              <a:rPr lang="en-US" dirty="0"/>
              <a:t>        </a:t>
            </a:r>
            <a:r>
              <a:rPr lang="en-US" dirty="0" err="1"/>
              <a:t>moveTo</a:t>
            </a:r>
            <a:r>
              <a:rPr lang="en-US" dirty="0"/>
              <a:t> @</a:t>
            </a:r>
            <a:r>
              <a:rPr lang="en-US" dirty="0" err="1"/>
              <a:t>center_x</a:t>
            </a:r>
            <a:r>
              <a:rPr lang="en-US" dirty="0"/>
              <a:t> , 0</a:t>
            </a:r>
          </a:p>
          <a:p>
            <a:r>
              <a:rPr lang="en-US" dirty="0"/>
              <a:t>        line 0, 500</a:t>
            </a:r>
          </a:p>
          <a:p>
            <a:r>
              <a:rPr lang="en-US" dirty="0"/>
              <a:t>    </a:t>
            </a:r>
            <a:r>
              <a:rPr lang="en-US" dirty="0" err="1"/>
              <a:t>draw_grid</a:t>
            </a:r>
            <a:r>
              <a:rPr lang="en-US" dirty="0"/>
              <a:t>: -&gt;</a:t>
            </a:r>
          </a:p>
          <a:p>
            <a:r>
              <a:rPr lang="en-US" dirty="0"/>
              <a:t>        # Draw X lines</a:t>
            </a:r>
          </a:p>
          <a:p>
            <a:r>
              <a:rPr lang="en-US" dirty="0"/>
              <a:t>        stroke @</a:t>
            </a:r>
            <a:r>
              <a:rPr lang="en-US" dirty="0" err="1"/>
              <a:t>grid_color</a:t>
            </a:r>
            <a:r>
              <a:rPr lang="en-US" dirty="0"/>
              <a:t>, @</a:t>
            </a:r>
            <a:r>
              <a:rPr lang="en-US" dirty="0" err="1"/>
              <a:t>grid_weight</a:t>
            </a:r>
            <a:r>
              <a:rPr lang="en-US" dirty="0"/>
              <a:t> </a:t>
            </a:r>
          </a:p>
          <a:p>
            <a:r>
              <a:rPr lang="en-US" dirty="0"/>
              <a:t>        for </a:t>
            </a:r>
            <a:r>
              <a:rPr lang="en-US" dirty="0" err="1"/>
              <a:t>pos</a:t>
            </a:r>
            <a:r>
              <a:rPr lang="en-US" dirty="0"/>
              <a:t> in [ @</a:t>
            </a:r>
            <a:r>
              <a:rPr lang="en-US" dirty="0" err="1"/>
              <a:t>center_y</a:t>
            </a:r>
            <a:r>
              <a:rPr lang="en-US" dirty="0"/>
              <a:t>-@</a:t>
            </a:r>
            <a:r>
              <a:rPr lang="en-US" dirty="0" err="1"/>
              <a:t>pixels_per_unit</a:t>
            </a:r>
            <a:r>
              <a:rPr lang="en-US" dirty="0"/>
              <a:t> .. 0 ] by -@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pos</a:t>
            </a:r>
            <a:endParaRPr lang="en-US" dirty="0"/>
          </a:p>
          <a:p>
            <a:r>
              <a:rPr lang="en-US" dirty="0"/>
              <a:t>            line 500, 0</a:t>
            </a:r>
          </a:p>
          <a:p>
            <a:r>
              <a:rPr lang="en-US" dirty="0"/>
              <a:t>        for </a:t>
            </a:r>
            <a:r>
              <a:rPr lang="en-US" dirty="0" err="1"/>
              <a:t>pos</a:t>
            </a:r>
            <a:r>
              <a:rPr lang="en-US" dirty="0"/>
              <a:t> in [ @</a:t>
            </a:r>
            <a:r>
              <a:rPr lang="en-US" dirty="0" err="1"/>
              <a:t>center_y</a:t>
            </a:r>
            <a:r>
              <a:rPr lang="en-US" dirty="0"/>
              <a:t>+@</a:t>
            </a:r>
            <a:r>
              <a:rPr lang="en-US" dirty="0" err="1"/>
              <a:t>pixels_per_unit</a:t>
            </a:r>
            <a:r>
              <a:rPr lang="en-US" dirty="0"/>
              <a:t> .. 500 ] by 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0 , </a:t>
            </a:r>
            <a:r>
              <a:rPr lang="en-US" dirty="0" err="1"/>
              <a:t>pos</a:t>
            </a:r>
            <a:endParaRPr lang="en-US" dirty="0"/>
          </a:p>
          <a:p>
            <a:r>
              <a:rPr lang="en-US" dirty="0"/>
              <a:t>            line 500, 0</a:t>
            </a:r>
          </a:p>
          <a:p>
            <a:r>
              <a:rPr lang="en-US" dirty="0"/>
              <a:t>        for </a:t>
            </a:r>
            <a:r>
              <a:rPr lang="en-US" dirty="0" err="1"/>
              <a:t>pos</a:t>
            </a:r>
            <a:r>
              <a:rPr lang="en-US" dirty="0"/>
              <a:t> in [ @</a:t>
            </a:r>
            <a:r>
              <a:rPr lang="en-US" dirty="0" err="1"/>
              <a:t>center_x</a:t>
            </a:r>
            <a:r>
              <a:rPr lang="en-US" dirty="0"/>
              <a:t>-@</a:t>
            </a:r>
            <a:r>
              <a:rPr lang="en-US" dirty="0" err="1"/>
              <a:t>pixels_per_unit</a:t>
            </a:r>
            <a:r>
              <a:rPr lang="en-US" dirty="0"/>
              <a:t> .. 0 ] by -@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, 0</a:t>
            </a:r>
          </a:p>
          <a:p>
            <a:r>
              <a:rPr lang="en-US" dirty="0"/>
              <a:t>            line 0, 500</a:t>
            </a:r>
          </a:p>
          <a:p>
            <a:r>
              <a:rPr lang="en-US" dirty="0"/>
              <a:t>        for </a:t>
            </a:r>
            <a:r>
              <a:rPr lang="en-US" dirty="0" err="1"/>
              <a:t>pos</a:t>
            </a:r>
            <a:r>
              <a:rPr lang="en-US" dirty="0"/>
              <a:t> in [ @</a:t>
            </a:r>
            <a:r>
              <a:rPr lang="en-US" dirty="0" err="1"/>
              <a:t>center_x</a:t>
            </a:r>
            <a:r>
              <a:rPr lang="en-US" dirty="0"/>
              <a:t>+@</a:t>
            </a:r>
            <a:r>
              <a:rPr lang="en-US" dirty="0" err="1"/>
              <a:t>pixels_per_unit</a:t>
            </a:r>
            <a:r>
              <a:rPr lang="en-US" dirty="0"/>
              <a:t> .. 500 ] by 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, 0</a:t>
            </a:r>
          </a:p>
          <a:p>
            <a:r>
              <a:rPr lang="en-US" dirty="0"/>
              <a:t>            line 0, 500</a:t>
            </a:r>
          </a:p>
          <a:p>
            <a:r>
              <a:rPr lang="en-US" dirty="0"/>
              <a:t>    </a:t>
            </a:r>
            <a:r>
              <a:rPr lang="en-US" dirty="0" err="1"/>
              <a:t>draw_labels</a:t>
            </a:r>
            <a:r>
              <a:rPr lang="en-US" dirty="0"/>
              <a:t> : -&gt;</a:t>
            </a:r>
          </a:p>
          <a:p>
            <a:r>
              <a:rPr lang="en-US" dirty="0"/>
              <a:t>            color @</a:t>
            </a:r>
            <a:r>
              <a:rPr lang="en-US" dirty="0" err="1"/>
              <a:t>axis_label_color</a:t>
            </a:r>
            <a:endParaRPr lang="en-US" dirty="0"/>
          </a:p>
          <a:p>
            <a:r>
              <a:rPr lang="en-US" dirty="0"/>
              <a:t>            bold true</a:t>
            </a:r>
          </a:p>
          <a:p>
            <a:r>
              <a:rPr lang="en-US" dirty="0"/>
              <a:t>            font 15</a:t>
            </a:r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@</a:t>
            </a:r>
            <a:r>
              <a:rPr lang="en-US" dirty="0" err="1"/>
              <a:t>center_x</a:t>
            </a:r>
            <a:r>
              <a:rPr lang="en-US" dirty="0"/>
              <a:t> , @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move (500-@</a:t>
            </a:r>
            <a:r>
              <a:rPr lang="en-US" dirty="0" err="1"/>
              <a:t>center_x</a:t>
            </a:r>
            <a:r>
              <a:rPr lang="en-US" dirty="0"/>
              <a:t>)-7 , -3</a:t>
            </a:r>
          </a:p>
          <a:p>
            <a:r>
              <a:rPr lang="en-US" dirty="0"/>
              <a:t>            text "X"</a:t>
            </a:r>
          </a:p>
          <a:p>
            <a:r>
              <a:rPr lang="en-US" dirty="0"/>
              <a:t>            </a:t>
            </a:r>
            <a:r>
              <a:rPr lang="en-US" dirty="0" err="1"/>
              <a:t>moveTo</a:t>
            </a:r>
            <a:r>
              <a:rPr lang="en-US" dirty="0"/>
              <a:t> @</a:t>
            </a:r>
            <a:r>
              <a:rPr lang="en-US" dirty="0" err="1"/>
              <a:t>center_x</a:t>
            </a:r>
            <a:r>
              <a:rPr lang="en-US" dirty="0"/>
              <a:t> , 0</a:t>
            </a:r>
          </a:p>
          <a:p>
            <a:r>
              <a:rPr lang="en-US" dirty="0"/>
              <a:t>            move 7, 15</a:t>
            </a:r>
          </a:p>
          <a:p>
            <a:r>
              <a:rPr lang="en-US" dirty="0"/>
              <a:t>            text "Y"</a:t>
            </a:r>
          </a:p>
          <a:p>
            <a:r>
              <a:rPr lang="en-US" dirty="0"/>
              <a:t>    </a:t>
            </a:r>
            <a:r>
              <a:rPr lang="en-US" dirty="0" err="1"/>
              <a:t>draw_plane</a:t>
            </a:r>
            <a:r>
              <a:rPr lang="en-US" dirty="0"/>
              <a:t>: -&gt;</a:t>
            </a:r>
          </a:p>
          <a:p>
            <a:r>
              <a:rPr lang="en-US" dirty="0"/>
              <a:t>        </a:t>
            </a:r>
            <a:r>
              <a:rPr lang="en-US" dirty="0" err="1"/>
              <a:t>this.draw_grid</a:t>
            </a:r>
            <a:r>
              <a:rPr lang="en-US" dirty="0"/>
              <a:t>()</a:t>
            </a:r>
          </a:p>
          <a:p>
            <a:r>
              <a:rPr lang="en-US" dirty="0"/>
              <a:t>        </a:t>
            </a:r>
            <a:r>
              <a:rPr lang="en-US" dirty="0" err="1"/>
              <a:t>this.draw_axis</a:t>
            </a:r>
            <a:r>
              <a:rPr lang="en-US" dirty="0"/>
              <a:t>()</a:t>
            </a:r>
          </a:p>
          <a:p>
            <a:r>
              <a:rPr lang="en-US" dirty="0"/>
              <a:t>        </a:t>
            </a:r>
            <a:r>
              <a:rPr lang="en-US" dirty="0" err="1"/>
              <a:t>this.draw_labels</a:t>
            </a:r>
            <a:r>
              <a:rPr lang="en-US" dirty="0"/>
              <a:t>()</a:t>
            </a:r>
          </a:p>
          <a:p>
            <a:r>
              <a:rPr lang="en-US" dirty="0"/>
              <a:t>    graph: ( equation ) -&gt;</a:t>
            </a:r>
          </a:p>
          <a:p>
            <a:r>
              <a:rPr lang="en-US" dirty="0"/>
              <a:t>        if (@</a:t>
            </a:r>
            <a:r>
              <a:rPr lang="en-US" dirty="0" err="1"/>
              <a:t>graph_resolution</a:t>
            </a:r>
            <a:r>
              <a:rPr lang="en-US" dirty="0"/>
              <a:t> &lt;= 0)</a:t>
            </a:r>
          </a:p>
          <a:p>
            <a:r>
              <a:rPr lang="en-US" dirty="0"/>
              <a:t>            @</a:t>
            </a:r>
            <a:r>
              <a:rPr lang="en-US" dirty="0" err="1"/>
              <a:t>graph_resolution</a:t>
            </a:r>
            <a:r>
              <a:rPr lang="en-US" dirty="0"/>
              <a:t> = 1</a:t>
            </a:r>
          </a:p>
          <a:p>
            <a:r>
              <a:rPr lang="en-US" dirty="0"/>
              <a:t>        </a:t>
            </a:r>
            <a:r>
              <a:rPr lang="en-US" dirty="0" err="1"/>
              <a:t>x_min</a:t>
            </a:r>
            <a:r>
              <a:rPr lang="en-US" dirty="0"/>
              <a:t>=-@</a:t>
            </a:r>
            <a:r>
              <a:rPr lang="en-US" dirty="0" err="1"/>
              <a:t>center_x</a:t>
            </a:r>
            <a:r>
              <a:rPr lang="en-US" dirty="0"/>
              <a:t>/@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</a:t>
            </a:r>
            <a:r>
              <a:rPr lang="en-US" dirty="0" err="1"/>
              <a:t>x_max</a:t>
            </a:r>
            <a:r>
              <a:rPr lang="en-US" dirty="0"/>
              <a:t>=(500-@</a:t>
            </a:r>
            <a:r>
              <a:rPr lang="en-US" dirty="0" err="1"/>
              <a:t>center_x</a:t>
            </a:r>
            <a:r>
              <a:rPr lang="en-US" dirty="0"/>
              <a:t>)/@</a:t>
            </a:r>
            <a:r>
              <a:rPr lang="en-US" dirty="0" err="1"/>
              <a:t>pixels_per_unit</a:t>
            </a:r>
            <a:endParaRPr lang="en-US" dirty="0"/>
          </a:p>
          <a:p>
            <a:r>
              <a:rPr lang="en-US" dirty="0"/>
              <a:t>        if @</a:t>
            </a:r>
            <a:r>
              <a:rPr lang="en-US" dirty="0" err="1"/>
              <a:t>graph_line</a:t>
            </a:r>
            <a:endParaRPr lang="en-US" dirty="0"/>
          </a:p>
          <a:p>
            <a:r>
              <a:rPr lang="en-US" dirty="0"/>
              <a:t>            # Don't draw first line</a:t>
            </a:r>
          </a:p>
          <a:p>
            <a:r>
              <a:rPr lang="en-US" dirty="0"/>
              <a:t>            stroke 0</a:t>
            </a:r>
          </a:p>
          <a:p>
            <a:r>
              <a:rPr lang="en-US" dirty="0"/>
              <a:t>            for </a:t>
            </a:r>
            <a:r>
              <a:rPr lang="en-US" dirty="0" err="1"/>
              <a:t>x_in</a:t>
            </a:r>
            <a:r>
              <a:rPr lang="en-US" dirty="0"/>
              <a:t> in [ </a:t>
            </a:r>
            <a:r>
              <a:rPr lang="en-US" dirty="0" err="1"/>
              <a:t>x_min</a:t>
            </a:r>
            <a:r>
              <a:rPr lang="en-US" dirty="0"/>
              <a:t> .. </a:t>
            </a:r>
            <a:r>
              <a:rPr lang="en-US" dirty="0" err="1"/>
              <a:t>x_max</a:t>
            </a:r>
            <a:r>
              <a:rPr lang="en-US" dirty="0"/>
              <a:t> ] by @</a:t>
            </a:r>
            <a:r>
              <a:rPr lang="en-US" dirty="0" err="1"/>
              <a:t>graph_resolution</a:t>
            </a:r>
            <a:endParaRPr lang="en-US" dirty="0"/>
          </a:p>
          <a:p>
            <a:r>
              <a:rPr lang="en-US" dirty="0"/>
              <a:t>                </a:t>
            </a:r>
            <a:r>
              <a:rPr lang="en-US" dirty="0" err="1"/>
              <a:t>y_out</a:t>
            </a:r>
            <a:r>
              <a:rPr lang="en-US" dirty="0"/>
              <a:t> = equation(</a:t>
            </a:r>
            <a:r>
              <a:rPr lang="en-US" dirty="0" err="1"/>
              <a:t>x_in</a:t>
            </a:r>
            <a:r>
              <a:rPr lang="en-US" dirty="0"/>
              <a:t>)</a:t>
            </a:r>
          </a:p>
          <a:p>
            <a:r>
              <a:rPr lang="en-US" dirty="0"/>
              <a:t>                </a:t>
            </a:r>
            <a:r>
              <a:rPr lang="en-US" dirty="0" err="1"/>
              <a:t>lineTo</a:t>
            </a:r>
            <a:r>
              <a:rPr lang="en-US" dirty="0"/>
              <a:t> (</a:t>
            </a:r>
            <a:r>
              <a:rPr lang="en-US" dirty="0" err="1"/>
              <a:t>x_in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center_x</a:t>
            </a:r>
            <a:r>
              <a:rPr lang="en-US" dirty="0"/>
              <a:t> , -(</a:t>
            </a:r>
            <a:r>
              <a:rPr lang="en-US" dirty="0" err="1"/>
              <a:t>y_out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    </a:t>
            </a:r>
            <a:r>
              <a:rPr lang="en-US" dirty="0" err="1"/>
              <a:t>moveTo</a:t>
            </a:r>
            <a:r>
              <a:rPr lang="en-US" dirty="0"/>
              <a:t> (</a:t>
            </a:r>
            <a:r>
              <a:rPr lang="en-US" dirty="0" err="1"/>
              <a:t>x_in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center_x</a:t>
            </a:r>
            <a:r>
              <a:rPr lang="en-US" dirty="0"/>
              <a:t> , -(</a:t>
            </a:r>
            <a:r>
              <a:rPr lang="en-US" dirty="0" err="1"/>
              <a:t>y_out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    stroke @</a:t>
            </a:r>
            <a:r>
              <a:rPr lang="en-US" dirty="0" err="1"/>
              <a:t>graph_line_color</a:t>
            </a:r>
            <a:r>
              <a:rPr lang="en-US" dirty="0"/>
              <a:t>, @</a:t>
            </a:r>
            <a:r>
              <a:rPr lang="en-US" dirty="0" err="1"/>
              <a:t>graph_line_weight</a:t>
            </a:r>
            <a:endParaRPr lang="en-US" dirty="0"/>
          </a:p>
          <a:p>
            <a:r>
              <a:rPr lang="en-US" dirty="0"/>
              <a:t>        if @</a:t>
            </a:r>
            <a:r>
              <a:rPr lang="en-US" dirty="0" err="1"/>
              <a:t>graph_points</a:t>
            </a:r>
            <a:endParaRPr lang="en-US" dirty="0"/>
          </a:p>
          <a:p>
            <a:r>
              <a:rPr lang="en-US" dirty="0"/>
              <a:t>            # </a:t>
            </a:r>
            <a:r>
              <a:rPr lang="en-US" dirty="0" err="1"/>
              <a:t>Dont</a:t>
            </a:r>
            <a:r>
              <a:rPr lang="en-US" dirty="0"/>
              <a:t> add stroke thickness to point</a:t>
            </a:r>
          </a:p>
          <a:p>
            <a:r>
              <a:rPr lang="en-US" dirty="0"/>
              <a:t>            stroke 0</a:t>
            </a:r>
          </a:p>
          <a:p>
            <a:r>
              <a:rPr lang="en-US" dirty="0"/>
              <a:t>            for </a:t>
            </a:r>
            <a:r>
              <a:rPr lang="en-US" dirty="0" err="1"/>
              <a:t>x_in</a:t>
            </a:r>
            <a:r>
              <a:rPr lang="en-US" dirty="0"/>
              <a:t> in [ </a:t>
            </a:r>
            <a:r>
              <a:rPr lang="en-US" dirty="0" err="1"/>
              <a:t>x_min</a:t>
            </a:r>
            <a:r>
              <a:rPr lang="en-US" dirty="0"/>
              <a:t> .. </a:t>
            </a:r>
            <a:r>
              <a:rPr lang="en-US" dirty="0" err="1"/>
              <a:t>x_max</a:t>
            </a:r>
            <a:r>
              <a:rPr lang="en-US" dirty="0"/>
              <a:t> ] by @</a:t>
            </a:r>
            <a:r>
              <a:rPr lang="en-US" dirty="0" err="1"/>
              <a:t>graph_resolution</a:t>
            </a:r>
            <a:endParaRPr lang="en-US" dirty="0"/>
          </a:p>
          <a:p>
            <a:r>
              <a:rPr lang="en-US" dirty="0"/>
              <a:t>                </a:t>
            </a:r>
            <a:r>
              <a:rPr lang="en-US" dirty="0" err="1"/>
              <a:t>y_out</a:t>
            </a:r>
            <a:r>
              <a:rPr lang="en-US" dirty="0"/>
              <a:t> = equation(</a:t>
            </a:r>
            <a:r>
              <a:rPr lang="en-US" dirty="0" err="1"/>
              <a:t>x_in</a:t>
            </a:r>
            <a:r>
              <a:rPr lang="en-US" dirty="0"/>
              <a:t>)</a:t>
            </a:r>
          </a:p>
          <a:p>
            <a:r>
              <a:rPr lang="en-US" dirty="0"/>
              <a:t>                </a:t>
            </a:r>
            <a:r>
              <a:rPr lang="en-US" dirty="0" err="1"/>
              <a:t>moveTo</a:t>
            </a:r>
            <a:r>
              <a:rPr lang="en-US" dirty="0"/>
              <a:t> (</a:t>
            </a:r>
            <a:r>
              <a:rPr lang="en-US" dirty="0" err="1"/>
              <a:t>x_in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center_x</a:t>
            </a:r>
            <a:r>
              <a:rPr lang="en-US" dirty="0"/>
              <a:t> , -(</a:t>
            </a:r>
            <a:r>
              <a:rPr lang="en-US" dirty="0" err="1"/>
              <a:t>y_out</a:t>
            </a:r>
            <a:r>
              <a:rPr lang="en-US" dirty="0"/>
              <a:t>*@</a:t>
            </a:r>
            <a:r>
              <a:rPr lang="en-US" dirty="0" err="1"/>
              <a:t>pixels_per_unit</a:t>
            </a:r>
            <a:r>
              <a:rPr lang="en-US" dirty="0"/>
              <a:t>)+@</a:t>
            </a:r>
            <a:r>
              <a:rPr lang="en-US" dirty="0" err="1"/>
              <a:t>center_y</a:t>
            </a:r>
            <a:endParaRPr lang="en-US" dirty="0"/>
          </a:p>
          <a:p>
            <a:r>
              <a:rPr lang="en-US" dirty="0"/>
              <a:t>                color @</a:t>
            </a:r>
            <a:r>
              <a:rPr lang="en-US" dirty="0" err="1"/>
              <a:t>graph_point_color</a:t>
            </a:r>
            <a:endParaRPr lang="en-US" dirty="0"/>
          </a:p>
          <a:p>
            <a:r>
              <a:rPr lang="en-US" dirty="0"/>
              <a:t>                circle @</a:t>
            </a:r>
            <a:r>
              <a:rPr lang="en-US" dirty="0" err="1"/>
              <a:t>graph_point_weight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my_graph</a:t>
            </a:r>
            <a:r>
              <a:rPr lang="en-US" dirty="0"/>
              <a:t> = new Cartesian( 250, 250 )</a:t>
            </a:r>
          </a:p>
          <a:p>
            <a:r>
              <a:rPr lang="en-US" dirty="0"/>
              <a:t># Draw the plane</a:t>
            </a:r>
          </a:p>
          <a:p>
            <a:r>
              <a:rPr lang="en-US" dirty="0" err="1"/>
              <a:t>my_graph.draw_plane</a:t>
            </a:r>
            <a:r>
              <a:rPr lang="en-US" dirty="0"/>
              <a:t>()</a:t>
            </a:r>
          </a:p>
          <a:p>
            <a:r>
              <a:rPr lang="en-US" dirty="0"/>
              <a:t># Graph some functions</a:t>
            </a:r>
          </a:p>
          <a:p>
            <a:r>
              <a:rPr lang="en-US" dirty="0" err="1"/>
              <a:t>my_graph.graph</a:t>
            </a:r>
            <a:r>
              <a:rPr lang="en-US" dirty="0"/>
              <a:t> (x) -&gt; </a:t>
            </a:r>
            <a:r>
              <a:rPr lang="en-US" dirty="0" err="1"/>
              <a:t>Math.sin</a:t>
            </a:r>
            <a:r>
              <a:rPr lang="en-US" dirty="0"/>
              <a:t>(x)</a:t>
            </a:r>
          </a:p>
          <a:p>
            <a:r>
              <a:rPr lang="en-US" dirty="0" err="1"/>
              <a:t>my_graph.graph</a:t>
            </a:r>
            <a:r>
              <a:rPr lang="en-US" dirty="0"/>
              <a:t> (x) -&gt; </a:t>
            </a:r>
            <a:r>
              <a:rPr lang="en-US" dirty="0" err="1"/>
              <a:t>Math.cos</a:t>
            </a:r>
            <a:r>
              <a:rPr lang="en-US" dirty="0"/>
              <a:t>(x)</a:t>
            </a:r>
          </a:p>
          <a:p>
            <a:r>
              <a:rPr lang="en-US" dirty="0" err="1"/>
              <a:t>my_graph.graph</a:t>
            </a:r>
            <a:r>
              <a:rPr lang="en-US" dirty="0"/>
              <a:t> (x) -&gt; </a:t>
            </a:r>
            <a:r>
              <a:rPr lang="en-US" dirty="0" err="1"/>
              <a:t>Math.tan</a:t>
            </a:r>
            <a:r>
              <a:rPr lang="en-US" dirty="0"/>
              <a:t>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4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FE311-1503-4A21-AB80-CE358E04CA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BBE443F-36B1-854F-A0B6-1C5D1CBF6ED2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B2941C7-50F2-E74D-9B5F-BE6CF088FFD1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5AD1A74F-53D9-4840-8A8B-8330AB69FD21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8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397BBF98-8B6E-8441-B38D-023371ECC388}" type="datetime1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88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45C7E44-0A39-0040-B490-3551CD73FE2B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6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C9473BF-C40B-4743-9C99-AA192C0E639C}" type="datetime1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6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2D0F0192-A1F8-DA4C-9FD9-FA56223ED28D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CB993ACD-9278-FB49-B0AE-B75F4FBB8149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792B066-4D45-1A4B-A471-2392431E6141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F5464B9E-7F34-DC4D-B1A0-568579972D48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6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CFCB4D8-2095-8146-91D4-5E3DCF05659A}" type="datetime1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E5FAB317-6B6E-8843-9627-73FE741EE602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5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A344C24-FE5D-2E44-8C98-57BC59FD4276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757B65B5-F85F-6948-908C-9329BB171B86}" type="datetime1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960387"/>
            <a:ext cx="10515600" cy="18062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935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70DC968-C359-3E41-B538-7DE41FADEC53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3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7667"/>
            <a:ext cx="5181600" cy="4809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A4D06E3-277A-0042-9F9E-701B9130FE13}" type="datetime1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5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1985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2472"/>
            <a:ext cx="5157787" cy="40909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9856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2472"/>
            <a:ext cx="5183188" cy="40909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86A8EB3B-584D-AB4F-9FAF-B417BBA23FF7}" type="datetime1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B9B01446-D433-5244-BF2B-C3782749F25F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AF806B4F-48B6-BE48-A857-3E467497BF56}" type="datetime1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8050"/>
            <a:ext cx="9144000" cy="160278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291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686B2A88-E750-DF44-B273-E3480636288A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69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5DB43B6-DEB1-E847-9CE7-D3484F9691CC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644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36C60CC5-B94E-2F48-9E4A-35BCE39AAC76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CC33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32A069C1-C7FC-6B4F-812C-57DBC75A90D2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C7C7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914400"/>
          </a:xfrm>
          <a:prstGeom prst="rect">
            <a:avLst/>
          </a:prstGeom>
          <a:blipFill dpi="0" rotWithShape="1">
            <a:blip r:embed="rId10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0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97095"/>
            <a:ext cx="10515600" cy="48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8EDF80F3-35AA-D44A-BE0F-1093757CEFE4}" type="datetime1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8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r>
              <a:rPr lang="en-US"/>
              <a:t>Introduction to Raspberry Pi and Kano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Quicksand" panose="02070303000000060000" pitchFamily="18" charset="0"/>
              </a:defRPr>
            </a:lvl1pPr>
          </a:lstStyle>
          <a:p>
            <a:fld id="{EE8421C6-A685-4B1F-90C7-BBE43F0A507A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88572" y="282695"/>
            <a:ext cx="542101" cy="536144"/>
          </a:xfrm>
          <a:prstGeom prst="rect">
            <a:avLst/>
          </a:prstGeom>
          <a:blipFill dpi="0" rotWithShape="0">
            <a:blip r:embed="rId11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55625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322678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89731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4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313005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058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447111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898997"/>
            <a:ext cx="12192000" cy="1508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392934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0459987" y="282695"/>
            <a:ext cx="542101" cy="536144"/>
          </a:xfrm>
          <a:prstGeom prst="rect">
            <a:avLst/>
          </a:prstGeom>
          <a:blipFill dpi="0" rotWithShape="0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7450314" y="115274"/>
            <a:ext cx="360289" cy="331694"/>
          </a:xfrm>
          <a:prstGeom prst="rect">
            <a:avLst/>
          </a:prstGeom>
          <a:blipFill dpi="0">
            <a:blip r:embed="rId12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9517367" y="117680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rgbClr val="7030A0">
                  <a:tint val="45000"/>
                  <a:satMod val="400000"/>
                </a:srgb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11584420" y="115024"/>
            <a:ext cx="360289" cy="331694"/>
          </a:xfrm>
          <a:prstGeom prst="rect">
            <a:avLst/>
          </a:prstGeom>
          <a:blipFill dpi="0">
            <a:blip r:embed="rId12">
              <a:duotone>
                <a:prstClr val="black"/>
                <a:schemeClr val="accent6">
                  <a:tint val="45000"/>
                  <a:satMod val="400000"/>
                </a:schemeClr>
              </a:duotone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9900"/>
          </a:solidFill>
          <a:latin typeface="Lilita On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Quicksand" panose="02070303000000060000" pitchFamily="18" charset="0"/>
          <a:ea typeface="+mn-ea"/>
          <a:cs typeface="Leelawadee UI" panose="020B05020402040202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61628"/>
            <a:ext cx="9144000" cy="1602786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Programing</a:t>
            </a:r>
            <a:br>
              <a:rPr lang="en-US" dirty="0"/>
            </a:br>
            <a:r>
              <a:rPr lang="en-US" dirty="0"/>
              <a:t>in</a:t>
            </a:r>
            <a:br>
              <a:rPr lang="en-US" dirty="0"/>
            </a:br>
            <a:r>
              <a:rPr lang="en-US" dirty="0" err="1"/>
              <a:t>MakeArt</a:t>
            </a:r>
            <a:br>
              <a:rPr lang="en-US" dirty="0"/>
            </a:br>
            <a:r>
              <a:rPr lang="en-US" dirty="0"/>
              <a:t>(Part 3)</a:t>
            </a:r>
          </a:p>
        </p:txBody>
      </p:sp>
    </p:spTree>
    <p:extLst>
      <p:ext uri="{BB962C8B-B14F-4D97-AF65-F5344CB8AC3E}">
        <p14:creationId xmlns:p14="http://schemas.microsoft.com/office/powerpoint/2010/main" val="138371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6 - Review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class?</a:t>
            </a:r>
          </a:p>
          <a:p>
            <a:r>
              <a:rPr lang="en-US" dirty="0"/>
              <a:t>What is a method?</a:t>
            </a:r>
          </a:p>
          <a:p>
            <a:r>
              <a:rPr lang="en-US" dirty="0"/>
              <a:t>What is an object?</a:t>
            </a:r>
          </a:p>
          <a:p>
            <a:r>
              <a:rPr lang="en-US" dirty="0"/>
              <a:t>What is a constructor?</a:t>
            </a:r>
          </a:p>
          <a:p>
            <a:r>
              <a:rPr lang="en-US" dirty="0"/>
              <a:t>How do you define member variables?</a:t>
            </a:r>
          </a:p>
          <a:p>
            <a:r>
              <a:rPr lang="en-US" dirty="0"/>
              <a:t>How do you define a method?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5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we doing so far?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12" y="1579087"/>
            <a:ext cx="2967354" cy="43446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20" y="1545533"/>
            <a:ext cx="1944511" cy="437824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692" y="3435620"/>
            <a:ext cx="1945740" cy="2488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66" y="2770210"/>
            <a:ext cx="3220825" cy="315356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386" y="1579087"/>
            <a:ext cx="1929647" cy="4349819"/>
          </a:xfrm>
          <a:prstGeom prst="rect">
            <a:avLst/>
          </a:prstGeom>
          <a:effectLst>
            <a:outerShdw blurRad="76200" dist="241300" dir="1764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977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5777" y="1282700"/>
            <a:ext cx="2635356" cy="4957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Agenda – Week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963"/>
            <a:ext cx="9760974" cy="539887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Introduction to Objects and Classes</a:t>
            </a:r>
          </a:p>
          <a:p>
            <a:pPr lvl="2"/>
            <a:r>
              <a:rPr lang="en-US" sz="1800" dirty="0"/>
              <a:t>Thinking in Objects</a:t>
            </a:r>
          </a:p>
          <a:p>
            <a:pPr lvl="2"/>
            <a:r>
              <a:rPr lang="en-US" sz="1800" dirty="0"/>
              <a:t>Class Structure</a:t>
            </a:r>
          </a:p>
          <a:p>
            <a:pPr lvl="2"/>
            <a:r>
              <a:rPr lang="en-US" sz="1800" dirty="0"/>
              <a:t>Member Variables</a:t>
            </a:r>
          </a:p>
          <a:p>
            <a:pPr lvl="2"/>
            <a:r>
              <a:rPr lang="en-US" sz="1800" dirty="0"/>
              <a:t>Methods</a:t>
            </a:r>
          </a:p>
          <a:p>
            <a:pPr lvl="1"/>
            <a:r>
              <a:rPr lang="en-US" dirty="0"/>
              <a:t>Looping</a:t>
            </a:r>
          </a:p>
          <a:p>
            <a:pPr lvl="2"/>
            <a:r>
              <a:rPr lang="en-US" sz="2200" dirty="0"/>
              <a:t>For Loop</a:t>
            </a:r>
          </a:p>
          <a:p>
            <a:pPr lvl="2"/>
            <a:r>
              <a:rPr lang="en-US" sz="2200" dirty="0"/>
              <a:t>While Loop</a:t>
            </a:r>
          </a:p>
          <a:p>
            <a:pPr lvl="1"/>
            <a:r>
              <a:rPr lang="en-US" sz="2600" dirty="0"/>
              <a:t>Convert Advanced Graphing Program to Object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in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5"/>
            <a:ext cx="4766187" cy="4836993"/>
          </a:xfrm>
        </p:spPr>
        <p:txBody>
          <a:bodyPr/>
          <a:lstStyle/>
          <a:p>
            <a:r>
              <a:rPr lang="en-US" dirty="0"/>
              <a:t>Think of an object as a way to model the real world.</a:t>
            </a:r>
          </a:p>
          <a:p>
            <a:r>
              <a:rPr lang="en-US" dirty="0"/>
              <a:t>Objects have an is-a and has-a relationship.</a:t>
            </a:r>
          </a:p>
          <a:p>
            <a:pPr lvl="1"/>
            <a:r>
              <a:rPr lang="en-US" dirty="0"/>
              <a:t>A an Employee is-a person.</a:t>
            </a:r>
          </a:p>
          <a:p>
            <a:pPr lvl="1"/>
            <a:r>
              <a:rPr lang="en-US" dirty="0"/>
              <a:t>A company has-a(n) employee(s). </a:t>
            </a:r>
          </a:p>
          <a:p>
            <a:pPr lvl="1"/>
            <a:r>
              <a:rPr lang="en-US" dirty="0"/>
              <a:t>A person doesn’t have to be an employee.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2814654"/>
              </p:ext>
            </p:extLst>
          </p:nvPr>
        </p:nvGraphicFramePr>
        <p:xfrm>
          <a:off x="6016097" y="1197095"/>
          <a:ext cx="2891929" cy="198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63099527"/>
              </p:ext>
            </p:extLst>
          </p:nvPr>
        </p:nvGraphicFramePr>
        <p:xfrm>
          <a:off x="6050509" y="3964885"/>
          <a:ext cx="3240975" cy="229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7460833" y="3185653"/>
            <a:ext cx="0" cy="779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738523594"/>
              </p:ext>
            </p:extLst>
          </p:nvPr>
        </p:nvGraphicFramePr>
        <p:xfrm>
          <a:off x="9211581" y="1228872"/>
          <a:ext cx="2857516" cy="188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9370143" y="3179520"/>
            <a:ext cx="934063" cy="1421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61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Class?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In object-oriented programming, a class is an extensible program-code-template for creating objects, providing initial values for state (member variables) and implementations of behavior (member functions or methods).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91047799"/>
              </p:ext>
            </p:extLst>
          </p:nvPr>
        </p:nvGraphicFramePr>
        <p:xfrm>
          <a:off x="838200" y="2507673"/>
          <a:ext cx="10515600" cy="22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reeform: Shape 10"/>
          <p:cNvSpPr/>
          <p:nvPr/>
        </p:nvSpPr>
        <p:spPr>
          <a:xfrm>
            <a:off x="1828801" y="3794759"/>
            <a:ext cx="5218546" cy="145093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91647"/>
              <a:gd name="connsiteX1" fmla="*/ 3166046 w 3166046"/>
              <a:gd name="connsiteY1" fmla="*/ 1010292 h 1091647"/>
              <a:gd name="connsiteX0" fmla="*/ 0 w 3166046"/>
              <a:gd name="connsiteY0" fmla="*/ 0 h 1067605"/>
              <a:gd name="connsiteX1" fmla="*/ 3166046 w 3166046"/>
              <a:gd name="connsiteY1" fmla="*/ 1010292 h 1067605"/>
              <a:gd name="connsiteX0" fmla="*/ 0 w 3166046"/>
              <a:gd name="connsiteY0" fmla="*/ 0 h 1037688"/>
              <a:gd name="connsiteX1" fmla="*/ 3166046 w 3166046"/>
              <a:gd name="connsiteY1" fmla="*/ 1010292 h 10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37688">
                <a:moveTo>
                  <a:pt x="0" y="0"/>
                </a:moveTo>
                <a:cubicBezTo>
                  <a:pt x="38619" y="1297216"/>
                  <a:pt x="568876" y="1011214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3" y="5015436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Class Name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2773681" y="4186240"/>
            <a:ext cx="4273666" cy="726421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3" y="4641367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Class Constructor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143000" y="3794760"/>
            <a:ext cx="5904346" cy="181895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2" y="5366304"/>
            <a:ext cx="52577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Keyword Specifies Class Definition</a:t>
            </a:r>
          </a:p>
        </p:txBody>
      </p:sp>
      <p:sp>
        <p:nvSpPr>
          <p:cNvPr id="19" name="Freeform: Shape 18"/>
          <p:cNvSpPr/>
          <p:nvPr/>
        </p:nvSpPr>
        <p:spPr>
          <a:xfrm flipV="1">
            <a:off x="4399279" y="3668101"/>
            <a:ext cx="3333868" cy="324828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904481" y="3509850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Constructor Arguments</a:t>
            </a:r>
          </a:p>
        </p:txBody>
      </p:sp>
    </p:spTree>
    <p:extLst>
      <p:ext uri="{BB962C8B-B14F-4D97-AF65-F5344CB8AC3E}">
        <p14:creationId xmlns:p14="http://schemas.microsoft.com/office/powerpoint/2010/main" val="25660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Method?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 method is similar to a function, but is internal to part of a class. The term method is used almost exclusively in object-oriented programming. A function is something that takes a bunch of inputs and returns one or more values.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82554179"/>
              </p:ext>
            </p:extLst>
          </p:nvPr>
        </p:nvGraphicFramePr>
        <p:xfrm>
          <a:off x="838200" y="2507673"/>
          <a:ext cx="10515600" cy="22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Brace 8"/>
          <p:cNvSpPr/>
          <p:nvPr/>
        </p:nvSpPr>
        <p:spPr>
          <a:xfrm>
            <a:off x="6243782" y="3934691"/>
            <a:ext cx="711200" cy="66501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3" y="4048672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Body</a:t>
            </a:r>
          </a:p>
        </p:txBody>
      </p:sp>
      <p:sp>
        <p:nvSpPr>
          <p:cNvPr id="11" name="Freeform: Shape 10"/>
          <p:cNvSpPr/>
          <p:nvPr/>
        </p:nvSpPr>
        <p:spPr>
          <a:xfrm>
            <a:off x="2244437" y="4511052"/>
            <a:ext cx="4802909" cy="756818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53544">
                <a:moveTo>
                  <a:pt x="0" y="0"/>
                </a:moveTo>
                <a:cubicBezTo>
                  <a:pt x="1635" y="1253619"/>
                  <a:pt x="1271570" y="1065711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3" y="5015436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Statement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3126511" y="4511052"/>
            <a:ext cx="3920835" cy="40160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3" y="4641367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Return Value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547091" y="3872834"/>
            <a:ext cx="5500255" cy="174088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3" y="5366304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Function Name</a:t>
            </a:r>
          </a:p>
        </p:txBody>
      </p:sp>
      <p:sp>
        <p:nvSpPr>
          <p:cNvPr id="17" name="Freeform: Shape 16"/>
          <p:cNvSpPr/>
          <p:nvPr/>
        </p:nvSpPr>
        <p:spPr>
          <a:xfrm flipV="1">
            <a:off x="4953001" y="2970482"/>
            <a:ext cx="4532752" cy="669412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166046"/>
              <a:gd name="connsiteY0" fmla="*/ 0 h 1191489"/>
              <a:gd name="connsiteX1" fmla="*/ 3166046 w 3166046"/>
              <a:gd name="connsiteY1" fmla="*/ 1141250 h 1191489"/>
              <a:gd name="connsiteX0" fmla="*/ 0 w 3166046"/>
              <a:gd name="connsiteY0" fmla="*/ 0 h 1357157"/>
              <a:gd name="connsiteX1" fmla="*/ 3166046 w 3166046"/>
              <a:gd name="connsiteY1" fmla="*/ 1141250 h 1357157"/>
              <a:gd name="connsiteX0" fmla="*/ 0 w 3128754"/>
              <a:gd name="connsiteY0" fmla="*/ 0 h 1357157"/>
              <a:gd name="connsiteX1" fmla="*/ 3128754 w 3128754"/>
              <a:gd name="connsiteY1" fmla="*/ 1141250 h 1357157"/>
              <a:gd name="connsiteX0" fmla="*/ 0 w 3158588"/>
              <a:gd name="connsiteY0" fmla="*/ 0 h 1533790"/>
              <a:gd name="connsiteX1" fmla="*/ 3158588 w 3158588"/>
              <a:gd name="connsiteY1" fmla="*/ 1424989 h 1533790"/>
              <a:gd name="connsiteX0" fmla="*/ 0 w 3158588"/>
              <a:gd name="connsiteY0" fmla="*/ 0 h 1806586"/>
              <a:gd name="connsiteX1" fmla="*/ 3158588 w 3158588"/>
              <a:gd name="connsiteY1" fmla="*/ 1774209 h 1806586"/>
              <a:gd name="connsiteX0" fmla="*/ 0 w 3158588"/>
              <a:gd name="connsiteY0" fmla="*/ 0 h 1774209"/>
              <a:gd name="connsiteX1" fmla="*/ 3158588 w 3158588"/>
              <a:gd name="connsiteY1" fmla="*/ 1774209 h 1774209"/>
              <a:gd name="connsiteX0" fmla="*/ 0 w 3158588"/>
              <a:gd name="connsiteY0" fmla="*/ 0 h 3313410"/>
              <a:gd name="connsiteX1" fmla="*/ 3158588 w 3158588"/>
              <a:gd name="connsiteY1" fmla="*/ 1774209 h 3313410"/>
              <a:gd name="connsiteX0" fmla="*/ 0 w 3232104"/>
              <a:gd name="connsiteY0" fmla="*/ 0 h 2337082"/>
              <a:gd name="connsiteX1" fmla="*/ 3232104 w 3232104"/>
              <a:gd name="connsiteY1" fmla="*/ 384892 h 2337082"/>
              <a:gd name="connsiteX0" fmla="*/ 0 w 3232104"/>
              <a:gd name="connsiteY0" fmla="*/ 0 h 2649781"/>
              <a:gd name="connsiteX1" fmla="*/ 3232104 w 3232104"/>
              <a:gd name="connsiteY1" fmla="*/ 384892 h 26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2104" h="2649781">
                <a:moveTo>
                  <a:pt x="0" y="0"/>
                </a:moveTo>
                <a:cubicBezTo>
                  <a:pt x="663136" y="3017249"/>
                  <a:pt x="2245529" y="3862855"/>
                  <a:pt x="3232104" y="3848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21071" y="3520335"/>
            <a:ext cx="29718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Method Arguments</a:t>
            </a:r>
          </a:p>
        </p:txBody>
      </p:sp>
    </p:spTree>
    <p:extLst>
      <p:ext uri="{BB962C8B-B14F-4D97-AF65-F5344CB8AC3E}">
        <p14:creationId xmlns:p14="http://schemas.microsoft.com/office/powerpoint/2010/main" val="25190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Member Variable?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7096"/>
            <a:ext cx="10515600" cy="1299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/>
              <a:t>In object-oriented programming, a member variable (sometimes called a member field) is a variable that is associated with a specific object, and accessible for all its methods (member functions).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15570057"/>
              </p:ext>
            </p:extLst>
          </p:nvPr>
        </p:nvGraphicFramePr>
        <p:xfrm>
          <a:off x="838200" y="2507673"/>
          <a:ext cx="10515600" cy="22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62803" y="4048672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endParaRPr lang="en-US" sz="2000" b="1" dirty="0"/>
          </a:p>
        </p:txBody>
      </p:sp>
      <p:sp>
        <p:nvSpPr>
          <p:cNvPr id="11" name="Freeform: Shape 10"/>
          <p:cNvSpPr/>
          <p:nvPr/>
        </p:nvSpPr>
        <p:spPr>
          <a:xfrm>
            <a:off x="2301239" y="4511052"/>
            <a:ext cx="4746107" cy="756818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34504"/>
              <a:gd name="connsiteX1" fmla="*/ 3166046 w 3166046"/>
              <a:gd name="connsiteY1" fmla="*/ 1010292 h 1034504"/>
              <a:gd name="connsiteX0" fmla="*/ 0 w 3166046"/>
              <a:gd name="connsiteY0" fmla="*/ 0 h 1053544"/>
              <a:gd name="connsiteX1" fmla="*/ 3166046 w 3166046"/>
              <a:gd name="connsiteY1" fmla="*/ 1010292 h 1053544"/>
              <a:gd name="connsiteX0" fmla="*/ 0 w 3166046"/>
              <a:gd name="connsiteY0" fmla="*/ 0 h 1053544"/>
              <a:gd name="connsiteX1" fmla="*/ 3166046 w 3166046"/>
              <a:gd name="connsiteY1" fmla="*/ 1010292 h 105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53544">
                <a:moveTo>
                  <a:pt x="0" y="0"/>
                </a:moveTo>
                <a:cubicBezTo>
                  <a:pt x="1635" y="1253619"/>
                  <a:pt x="1271570" y="1065711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3" y="5015436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Assignment Operator</a:t>
            </a:r>
          </a:p>
        </p:txBody>
      </p:sp>
      <p:sp>
        <p:nvSpPr>
          <p:cNvPr id="13" name="Freeform: Shape 12"/>
          <p:cNvSpPr/>
          <p:nvPr/>
        </p:nvSpPr>
        <p:spPr>
          <a:xfrm>
            <a:off x="3126511" y="4511052"/>
            <a:ext cx="3920835" cy="401609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94922">
                <a:moveTo>
                  <a:pt x="0" y="0"/>
                </a:moveTo>
                <a:cubicBezTo>
                  <a:pt x="8945" y="1440793"/>
                  <a:pt x="638361" y="1065710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62803" y="4641367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Value of String Type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1394691" y="4465384"/>
            <a:ext cx="5652655" cy="114833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292"/>
              <a:gd name="connsiteX1" fmla="*/ 3166046 w 3166046"/>
              <a:gd name="connsiteY1" fmla="*/ 1010292 h 1010292"/>
              <a:gd name="connsiteX0" fmla="*/ 0 w 3166046"/>
              <a:gd name="connsiteY0" fmla="*/ 0 h 1010456"/>
              <a:gd name="connsiteX1" fmla="*/ 3166046 w 3166046"/>
              <a:gd name="connsiteY1" fmla="*/ 1010292 h 101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6046" h="1010456">
                <a:moveTo>
                  <a:pt x="0" y="0"/>
                </a:moveTo>
                <a:cubicBezTo>
                  <a:pt x="20761" y="1085648"/>
                  <a:pt x="542663" y="1006738"/>
                  <a:pt x="3166046" y="101029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62803" y="5366304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Variable Name</a:t>
            </a:r>
          </a:p>
        </p:txBody>
      </p:sp>
      <p:sp>
        <p:nvSpPr>
          <p:cNvPr id="19" name="Freeform: Shape 18"/>
          <p:cNvSpPr/>
          <p:nvPr/>
        </p:nvSpPr>
        <p:spPr>
          <a:xfrm flipV="1">
            <a:off x="3445165" y="3531007"/>
            <a:ext cx="2424549" cy="203385"/>
          </a:xfrm>
          <a:custGeom>
            <a:avLst/>
            <a:gdLst>
              <a:gd name="connsiteX0" fmla="*/ 0 w 2743200"/>
              <a:gd name="connsiteY0" fmla="*/ 0 h 803563"/>
              <a:gd name="connsiteX1" fmla="*/ 2743200 w 2743200"/>
              <a:gd name="connsiteY1" fmla="*/ 803563 h 803563"/>
              <a:gd name="connsiteX0" fmla="*/ 0 w 3149600"/>
              <a:gd name="connsiteY0" fmla="*/ 0 h 748145"/>
              <a:gd name="connsiteX1" fmla="*/ 3149600 w 3149600"/>
              <a:gd name="connsiteY1" fmla="*/ 748145 h 748145"/>
              <a:gd name="connsiteX0" fmla="*/ 0 w 3149600"/>
              <a:gd name="connsiteY0" fmla="*/ 0 h 752014"/>
              <a:gd name="connsiteX1" fmla="*/ 3149600 w 3149600"/>
              <a:gd name="connsiteY1" fmla="*/ 748145 h 752014"/>
              <a:gd name="connsiteX0" fmla="*/ 0 w 3149600"/>
              <a:gd name="connsiteY0" fmla="*/ 0 h 771877"/>
              <a:gd name="connsiteX1" fmla="*/ 3149600 w 3149600"/>
              <a:gd name="connsiteY1" fmla="*/ 748145 h 771877"/>
              <a:gd name="connsiteX0" fmla="*/ 0 w 3149600"/>
              <a:gd name="connsiteY0" fmla="*/ 0 h 762635"/>
              <a:gd name="connsiteX1" fmla="*/ 3149600 w 3149600"/>
              <a:gd name="connsiteY1" fmla="*/ 748145 h 762635"/>
              <a:gd name="connsiteX0" fmla="*/ 0 w 3166046"/>
              <a:gd name="connsiteY0" fmla="*/ 0 h 1016169"/>
              <a:gd name="connsiteX1" fmla="*/ 3166046 w 3166046"/>
              <a:gd name="connsiteY1" fmla="*/ 1010292 h 1016169"/>
              <a:gd name="connsiteX0" fmla="*/ 0 w 3166046"/>
              <a:gd name="connsiteY0" fmla="*/ 0 h 1022333"/>
              <a:gd name="connsiteX1" fmla="*/ 3166046 w 3166046"/>
              <a:gd name="connsiteY1" fmla="*/ 1010292 h 1022333"/>
              <a:gd name="connsiteX0" fmla="*/ 0 w 3166046"/>
              <a:gd name="connsiteY0" fmla="*/ 0 h 1076451"/>
              <a:gd name="connsiteX1" fmla="*/ 3166046 w 3166046"/>
              <a:gd name="connsiteY1" fmla="*/ 1010292 h 1076451"/>
              <a:gd name="connsiteX0" fmla="*/ 0 w 3166046"/>
              <a:gd name="connsiteY0" fmla="*/ 0 h 1094922"/>
              <a:gd name="connsiteX1" fmla="*/ 3166046 w 3166046"/>
              <a:gd name="connsiteY1" fmla="*/ 1010292 h 1094922"/>
              <a:gd name="connsiteX0" fmla="*/ 0 w 3218254"/>
              <a:gd name="connsiteY0" fmla="*/ 0 h 745869"/>
              <a:gd name="connsiteX1" fmla="*/ 3218254 w 3218254"/>
              <a:gd name="connsiteY1" fmla="*/ 305211 h 745869"/>
              <a:gd name="connsiteX0" fmla="*/ 0 w 3218254"/>
              <a:gd name="connsiteY0" fmla="*/ 0 h 393621"/>
              <a:gd name="connsiteX1" fmla="*/ 3218254 w 3218254"/>
              <a:gd name="connsiteY1" fmla="*/ 305211 h 393621"/>
              <a:gd name="connsiteX0" fmla="*/ 0 w 3230608"/>
              <a:gd name="connsiteY0" fmla="*/ 0 h 456024"/>
              <a:gd name="connsiteX1" fmla="*/ 3230608 w 3230608"/>
              <a:gd name="connsiteY1" fmla="*/ 405936 h 456024"/>
              <a:gd name="connsiteX0" fmla="*/ 0 w 3242962"/>
              <a:gd name="connsiteY0" fmla="*/ 0 h 554497"/>
              <a:gd name="connsiteX1" fmla="*/ 3242962 w 3242962"/>
              <a:gd name="connsiteY1" fmla="*/ 531844 h 55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2962" h="554497">
                <a:moveTo>
                  <a:pt x="0" y="0"/>
                </a:moveTo>
                <a:cubicBezTo>
                  <a:pt x="737839" y="584625"/>
                  <a:pt x="715277" y="587262"/>
                  <a:pt x="3242962" y="531844"/>
                </a:cubicBezTo>
              </a:path>
            </a:pathLst>
          </a:custGeom>
          <a:noFill/>
          <a:ln w="381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2878" y="3330952"/>
            <a:ext cx="3556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2000" b="1" dirty="0"/>
              <a:t>Value of Integer Type</a:t>
            </a:r>
          </a:p>
        </p:txBody>
      </p:sp>
    </p:spTree>
    <p:extLst>
      <p:ext uri="{BB962C8B-B14F-4D97-AF65-F5344CB8AC3E}">
        <p14:creationId xmlns:p14="http://schemas.microsoft.com/office/powerpoint/2010/main" val="39625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0431" y="1069647"/>
            <a:ext cx="6863504" cy="53039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8</a:t>
            </a:fld>
            <a:endParaRPr lang="en-US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3057832" y="4385187"/>
            <a:ext cx="1976286" cy="550608"/>
          </a:xfrm>
          <a:prstGeom prst="straightConnector1">
            <a:avLst/>
          </a:prstGeom>
          <a:ln w="38100">
            <a:solidFill>
              <a:srgbClr val="66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6135" y="3691748"/>
            <a:ext cx="2670064" cy="16471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The “new” keyword is used to “create” and instance of a class. A class instance is known as an Object. The constructor is called with 10 for @length and 10 for @width.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205316" y="1797750"/>
            <a:ext cx="1292944" cy="228470"/>
          </a:xfrm>
          <a:prstGeom prst="straightConnector1">
            <a:avLst/>
          </a:prstGeom>
          <a:ln w="38100">
            <a:solidFill>
              <a:srgbClr val="66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135" y="1088400"/>
            <a:ext cx="2670064" cy="2116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When a “new” object is created. The class constructor is called. The process is called “Instantiation” or creating a new instance of a class. </a:t>
            </a:r>
          </a:p>
        </p:txBody>
      </p:sp>
    </p:spTree>
    <p:extLst>
      <p:ext uri="{BB962C8B-B14F-4D97-AF65-F5344CB8AC3E}">
        <p14:creationId xmlns:p14="http://schemas.microsoft.com/office/powerpoint/2010/main" val="347020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Rewrite the Procedural Program to an Object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 to Raspberry Pi and Kano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421C6-A685-4B1F-90C7-BBE43F0A507A}" type="slidenum">
              <a:rPr lang="en-US" smtClean="0"/>
              <a:t>9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0619" y="1079125"/>
            <a:ext cx="9110762" cy="53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79204"/>
      </p:ext>
    </p:extLst>
  </p:cSld>
  <p:clrMapOvr>
    <a:masterClrMapping/>
  </p:clrMapOvr>
</p:sld>
</file>

<file path=ppt/theme/theme1.xml><?xml version="1.0" encoding="utf-8"?>
<a:theme xmlns:a="http://schemas.openxmlformats.org/drawingml/2006/main" name="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em Fonts">
      <a:majorFont>
        <a:latin typeface="Lilita One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2.xml><?xml version="1.0" encoding="utf-8"?>
<a:theme xmlns:a="http://schemas.openxmlformats.org/drawingml/2006/main" name="5_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3.xml><?xml version="1.0" encoding="utf-8"?>
<a:theme xmlns:a="http://schemas.openxmlformats.org/drawingml/2006/main" name="6_BTF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FE" id="{FBB7BFB6-61A3-4B01-8558-E5115DA64CF8}" vid="{DACF688F-461E-4638-A9B8-85AA5AAC98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BTFE</Template>
  <TotalTime>2614</TotalTime>
  <Words>1775</Words>
  <Application>Microsoft Office PowerPoint</Application>
  <PresentationFormat>Widescreen</PresentationFormat>
  <Paragraphs>245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Leelawadee UI</vt:lpstr>
      <vt:lpstr>Arial</vt:lpstr>
      <vt:lpstr>Quicksand</vt:lpstr>
      <vt:lpstr>Lilita One</vt:lpstr>
      <vt:lpstr>Calibri</vt:lpstr>
      <vt:lpstr>BTFE</vt:lpstr>
      <vt:lpstr>5_BTFE</vt:lpstr>
      <vt:lpstr>6_BTFE</vt:lpstr>
      <vt:lpstr>Advanced Programing in MakeArt (Part 3)</vt:lpstr>
      <vt:lpstr>How are we doing so far?</vt:lpstr>
      <vt:lpstr>Learning Agenda – Week 6</vt:lpstr>
      <vt:lpstr>Thinking in Objects</vt:lpstr>
      <vt:lpstr>What’s a Class?</vt:lpstr>
      <vt:lpstr>What’s a Method?</vt:lpstr>
      <vt:lpstr>What’s a Member Variable?</vt:lpstr>
      <vt:lpstr>Putting it all together</vt:lpstr>
      <vt:lpstr>Rewrite the Procedural Program to an Object</vt:lpstr>
      <vt:lpstr>Week 6 -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Ludvik Jerabek</dc:creator>
  <cp:lastModifiedBy>Ludvik Jerabek</cp:lastModifiedBy>
  <cp:revision>168</cp:revision>
  <dcterms:created xsi:type="dcterms:W3CDTF">2016-11-13T16:40:31Z</dcterms:created>
  <dcterms:modified xsi:type="dcterms:W3CDTF">2017-02-13T02:04:53Z</dcterms:modified>
</cp:coreProperties>
</file>