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 id="2147483700" r:id="rId2"/>
    <p:sldMasterId id="2147483708" r:id="rId3"/>
  </p:sldMasterIdLst>
  <p:notesMasterIdLst>
    <p:notesMasterId r:id="rId18"/>
  </p:notesMasterIdLst>
  <p:sldIdLst>
    <p:sldId id="256" r:id="rId4"/>
    <p:sldId id="280" r:id="rId5"/>
    <p:sldId id="281" r:id="rId6"/>
    <p:sldId id="260" r:id="rId7"/>
    <p:sldId id="257" r:id="rId8"/>
    <p:sldId id="258" r:id="rId9"/>
    <p:sldId id="259" r:id="rId10"/>
    <p:sldId id="261" r:id="rId11"/>
    <p:sldId id="283" r:id="rId12"/>
    <p:sldId id="262" r:id="rId13"/>
    <p:sldId id="263" r:id="rId14"/>
    <p:sldId id="264" r:id="rId15"/>
    <p:sldId id="267" r:id="rId16"/>
    <p:sldId id="284" r:id="rId17"/>
  </p:sldIdLst>
  <p:sldSz cx="12192000" cy="6858000"/>
  <p:notesSz cx="7315200" cy="9601200"/>
  <p:embeddedFontLst>
    <p:embeddedFont>
      <p:font typeface="Quicksand" panose="02070303000000060000" pitchFamily="18" charset="0"/>
      <p:regular r:id="rId19"/>
      <p:bold r:id="rId20"/>
      <p:italic r:id="rId21"/>
      <p:boldItalic r:id="rId22"/>
    </p:embeddedFont>
    <p:embeddedFont>
      <p:font typeface="Leelawadee UI" panose="020B0502040204020203" pitchFamily="34" charset="-34"/>
      <p:regular r:id="rId23"/>
      <p:bold r:id="rId24"/>
    </p:embeddedFont>
    <p:embeddedFont>
      <p:font typeface="Lilita One" panose="02000000000000000000" pitchFamily="2" charset="0"/>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AE40"/>
    <a:srgbClr val="56BD83"/>
    <a:srgbClr val="A5D7D7"/>
    <a:srgbClr val="EDE2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96" autoAdjust="0"/>
    <p:restoredTop sz="72917" autoAdjust="0"/>
  </p:normalViewPr>
  <p:slideViewPr>
    <p:cSldViewPr snapToGrid="0">
      <p:cViewPr varScale="1">
        <p:scale>
          <a:sx n="81" d="100"/>
          <a:sy n="81" d="100"/>
        </p:scale>
        <p:origin x="208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44AFB50-E3BA-40C8-B450-23F46F065B97}" type="datetimeFigureOut">
              <a:rPr lang="en-US" smtClean="0"/>
              <a:t>2/12/2017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284FE311-1503-4A21-AB80-CE358E04CAD6}" type="slidenum">
              <a:rPr lang="en-US" smtClean="0"/>
              <a:t>‹#›</a:t>
            </a:fld>
            <a:endParaRPr lang="en-US"/>
          </a:p>
        </p:txBody>
      </p:sp>
    </p:spTree>
    <p:extLst>
      <p:ext uri="{BB962C8B-B14F-4D97-AF65-F5344CB8AC3E}">
        <p14:creationId xmlns:p14="http://schemas.microsoft.com/office/powerpoint/2010/main" val="108853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Tx/>
              <a:buChar char="-"/>
            </a:pPr>
            <a:r>
              <a:rPr lang="en-US" dirty="0"/>
              <a:t>Kid</a:t>
            </a:r>
            <a:r>
              <a:rPr lang="en-US" baseline="0" dirty="0"/>
              <a:t> story about programming in basic, was 11</a:t>
            </a:r>
          </a:p>
          <a:p>
            <a:pPr marL="181225" indent="-181225">
              <a:buFontTx/>
              <a:buChar char="-"/>
            </a:pPr>
            <a:r>
              <a:rPr lang="en-US" baseline="0" dirty="0"/>
              <a:t>My career history Siemens, My Own Company, Bank of America, Symantec, FireEye, and </a:t>
            </a:r>
            <a:r>
              <a:rPr lang="en-US" baseline="0" dirty="0" err="1"/>
              <a:t>Proofpoint</a:t>
            </a:r>
            <a:endParaRPr lang="en-US" dirty="0"/>
          </a:p>
          <a:p>
            <a:pPr marL="181225" indent="-181225">
              <a:buFontTx/>
              <a:buChar char="-"/>
            </a:pPr>
            <a:r>
              <a:rPr lang="en-US" baseline="0" dirty="0"/>
              <a:t>Why I am taking the time out  of the week to teach kids</a:t>
            </a:r>
          </a:p>
          <a:p>
            <a:pPr marL="181225" indent="-181225">
              <a:buFontTx/>
              <a:buChar char="-"/>
            </a:pPr>
            <a:r>
              <a:rPr lang="en-US" baseline="0" dirty="0"/>
              <a:t>My favorite app </a:t>
            </a:r>
            <a:r>
              <a:rPr lang="en-US" baseline="0" dirty="0" err="1"/>
              <a:t>SnapChat</a:t>
            </a:r>
            <a:r>
              <a:rPr lang="en-US" baseline="0" dirty="0"/>
              <a:t>.</a:t>
            </a:r>
          </a:p>
          <a:p>
            <a:endParaRPr lang="en-US" dirty="0"/>
          </a:p>
        </p:txBody>
      </p:sp>
      <p:sp>
        <p:nvSpPr>
          <p:cNvPr id="4" name="Slide Number Placeholder 3"/>
          <p:cNvSpPr>
            <a:spLocks noGrp="1"/>
          </p:cNvSpPr>
          <p:nvPr>
            <p:ph type="sldNum" sz="quarter" idx="10"/>
          </p:nvPr>
        </p:nvSpPr>
        <p:spPr/>
        <p:txBody>
          <a:bodyPr/>
          <a:lstStyle/>
          <a:p>
            <a:fld id="{284FE311-1503-4A21-AB80-CE358E04CAD6}" type="slidenum">
              <a:rPr lang="en-US" smtClean="0"/>
              <a:t>2</a:t>
            </a:fld>
            <a:endParaRPr lang="en-US"/>
          </a:p>
        </p:txBody>
      </p:sp>
    </p:spTree>
    <p:extLst>
      <p:ext uri="{BB962C8B-B14F-4D97-AF65-F5344CB8AC3E}">
        <p14:creationId xmlns:p14="http://schemas.microsoft.com/office/powerpoint/2010/main" val="37438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FE311-1503-4A21-AB80-CE358E04CAD6}" type="slidenum">
              <a:rPr lang="en-US" smtClean="0"/>
              <a:t>14</a:t>
            </a:fld>
            <a:endParaRPr lang="en-US"/>
          </a:p>
        </p:txBody>
      </p:sp>
    </p:spTree>
    <p:extLst>
      <p:ext uri="{BB962C8B-B14F-4D97-AF65-F5344CB8AC3E}">
        <p14:creationId xmlns:p14="http://schemas.microsoft.com/office/powerpoint/2010/main" val="48581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feel for what they want to learn.</a:t>
            </a:r>
          </a:p>
        </p:txBody>
      </p:sp>
      <p:sp>
        <p:nvSpPr>
          <p:cNvPr id="4" name="Slide Number Placeholder 3"/>
          <p:cNvSpPr>
            <a:spLocks noGrp="1"/>
          </p:cNvSpPr>
          <p:nvPr>
            <p:ph type="sldNum" sz="quarter" idx="10"/>
          </p:nvPr>
        </p:nvSpPr>
        <p:spPr/>
        <p:txBody>
          <a:bodyPr/>
          <a:lstStyle/>
          <a:p>
            <a:fld id="{284FE311-1503-4A21-AB80-CE358E04CAD6}" type="slidenum">
              <a:rPr lang="en-US" smtClean="0"/>
              <a:t>3</a:t>
            </a:fld>
            <a:endParaRPr lang="en-US"/>
          </a:p>
        </p:txBody>
      </p:sp>
    </p:spTree>
    <p:extLst>
      <p:ext uri="{BB962C8B-B14F-4D97-AF65-F5344CB8AC3E}">
        <p14:creationId xmlns:p14="http://schemas.microsoft.com/office/powerpoint/2010/main" val="2445287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something new is exciting and joyful, however; there will be times you feel like ripping your hair out.</a:t>
            </a:r>
          </a:p>
          <a:p>
            <a:endParaRPr lang="en-US" baseline="0" dirty="0"/>
          </a:p>
          <a:p>
            <a:r>
              <a:rPr lang="en-US" baseline="0" dirty="0"/>
              <a:t>Some of you may feel disgusted or sad if and when you can’t get something to work.</a:t>
            </a:r>
          </a:p>
          <a:p>
            <a:endParaRPr lang="en-US" baseline="0" dirty="0"/>
          </a:p>
          <a:p>
            <a:r>
              <a:rPr lang="en-US" baseline="0" dirty="0"/>
              <a:t>The only emotion I would like you all to throw away is ”Fear”, during this class you have nothing to be afraid of. </a:t>
            </a:r>
          </a:p>
          <a:p>
            <a:endParaRPr lang="en-US" baseline="0" dirty="0"/>
          </a:p>
          <a:p>
            <a:r>
              <a:rPr lang="en-US" baseline="0" dirty="0"/>
              <a:t>We will be hacking and modifying things but the best part is even if we break something it’s easy to get things working again.</a:t>
            </a:r>
          </a:p>
          <a:p>
            <a:endParaRPr lang="en-US" baseline="0" dirty="0"/>
          </a:p>
          <a:p>
            <a:r>
              <a:rPr lang="en-US" b="1" baseline="0" dirty="0"/>
              <a:t>By learning what not to do, you implicitly learn the right things to do.</a:t>
            </a:r>
          </a:p>
          <a:p>
            <a:endParaRPr lang="en-US" baseline="0" dirty="0"/>
          </a:p>
          <a:p>
            <a:r>
              <a:rPr lang="en-US" baseline="0" dirty="0"/>
              <a:t>The main thing I want all of you to do is </a:t>
            </a:r>
            <a:r>
              <a:rPr lang="en-US" b="1" baseline="0" dirty="0"/>
              <a:t>learn something new and explore the wonderful world of computing. </a:t>
            </a:r>
            <a:endParaRPr lang="en-US" b="1" dirty="0"/>
          </a:p>
        </p:txBody>
      </p:sp>
      <p:sp>
        <p:nvSpPr>
          <p:cNvPr id="4" name="Slide Number Placeholder 3"/>
          <p:cNvSpPr>
            <a:spLocks noGrp="1"/>
          </p:cNvSpPr>
          <p:nvPr>
            <p:ph type="sldNum" sz="quarter" idx="10"/>
          </p:nvPr>
        </p:nvSpPr>
        <p:spPr/>
        <p:txBody>
          <a:bodyPr/>
          <a:lstStyle/>
          <a:p>
            <a:fld id="{284FE311-1503-4A21-AB80-CE358E04CAD6}" type="slidenum">
              <a:rPr lang="en-US" smtClean="0"/>
              <a:t>4</a:t>
            </a:fld>
            <a:endParaRPr lang="en-US"/>
          </a:p>
        </p:txBody>
      </p:sp>
    </p:spTree>
    <p:extLst>
      <p:ext uri="{BB962C8B-B14F-4D97-AF65-F5344CB8AC3E}">
        <p14:creationId xmlns:p14="http://schemas.microsoft.com/office/powerpoint/2010/main" val="62063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4FE311-1503-4A21-AB80-CE358E04CAD6}" type="slidenum">
              <a:rPr lang="en-US" smtClean="0"/>
              <a:t>5</a:t>
            </a:fld>
            <a:endParaRPr lang="en-US"/>
          </a:p>
        </p:txBody>
      </p:sp>
    </p:spTree>
    <p:extLst>
      <p:ext uri="{BB962C8B-B14F-4D97-AF65-F5344CB8AC3E}">
        <p14:creationId xmlns:p14="http://schemas.microsoft.com/office/powerpoint/2010/main" val="60697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Raspberry</a:t>
            </a:r>
            <a:r>
              <a:rPr lang="en-US" baseline="0" dirty="0"/>
              <a:t> Pi 3, is a low-cost, credit card-sized computer. The worlds first ‘Super Computer’, launched in 1956 by IBM, had a hard drive that weighted more than a ton and stored 5mb of digital information. That’s about a 30 second video on YouTube. The Raspberry Pi we are using today stores 8Gb or 8000 megabytes. </a:t>
            </a:r>
            <a:endParaRPr lang="en-US" dirty="0"/>
          </a:p>
        </p:txBody>
      </p:sp>
      <p:sp>
        <p:nvSpPr>
          <p:cNvPr id="4" name="Slide Number Placeholder 3"/>
          <p:cNvSpPr>
            <a:spLocks noGrp="1"/>
          </p:cNvSpPr>
          <p:nvPr>
            <p:ph type="sldNum" sz="quarter" idx="10"/>
          </p:nvPr>
        </p:nvSpPr>
        <p:spPr/>
        <p:txBody>
          <a:bodyPr/>
          <a:lstStyle/>
          <a:p>
            <a:fld id="{284FE311-1503-4A21-AB80-CE358E04CAD6}" type="slidenum">
              <a:rPr lang="en-US" smtClean="0"/>
              <a:t>6</a:t>
            </a:fld>
            <a:endParaRPr lang="en-US"/>
          </a:p>
        </p:txBody>
      </p:sp>
    </p:spTree>
    <p:extLst>
      <p:ext uri="{BB962C8B-B14F-4D97-AF65-F5344CB8AC3E}">
        <p14:creationId xmlns:p14="http://schemas.microsoft.com/office/powerpoint/2010/main" val="134127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who want to read roll play this if the would like.</a:t>
            </a:r>
          </a:p>
        </p:txBody>
      </p:sp>
      <p:sp>
        <p:nvSpPr>
          <p:cNvPr id="4" name="Slide Number Placeholder 3"/>
          <p:cNvSpPr>
            <a:spLocks noGrp="1"/>
          </p:cNvSpPr>
          <p:nvPr>
            <p:ph type="sldNum" sz="quarter" idx="10"/>
          </p:nvPr>
        </p:nvSpPr>
        <p:spPr/>
        <p:txBody>
          <a:bodyPr/>
          <a:lstStyle/>
          <a:p>
            <a:fld id="{284FE311-1503-4A21-AB80-CE358E04CAD6}" type="slidenum">
              <a:rPr lang="en-US" smtClean="0"/>
              <a:t>7</a:t>
            </a:fld>
            <a:endParaRPr lang="en-US"/>
          </a:p>
        </p:txBody>
      </p:sp>
    </p:spTree>
    <p:extLst>
      <p:ext uri="{BB962C8B-B14F-4D97-AF65-F5344CB8AC3E}">
        <p14:creationId xmlns:p14="http://schemas.microsoft.com/office/powerpoint/2010/main" val="206021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hand out the Raspberry Pi devices and have them begin the setup. </a:t>
            </a:r>
          </a:p>
        </p:txBody>
      </p:sp>
      <p:sp>
        <p:nvSpPr>
          <p:cNvPr id="4" name="Slide Number Placeholder 3"/>
          <p:cNvSpPr>
            <a:spLocks noGrp="1"/>
          </p:cNvSpPr>
          <p:nvPr>
            <p:ph type="sldNum" sz="quarter" idx="10"/>
          </p:nvPr>
        </p:nvSpPr>
        <p:spPr/>
        <p:txBody>
          <a:bodyPr/>
          <a:lstStyle/>
          <a:p>
            <a:fld id="{284FE311-1503-4A21-AB80-CE358E04CAD6}" type="slidenum">
              <a:rPr lang="en-US" smtClean="0"/>
              <a:t>8</a:t>
            </a:fld>
            <a:endParaRPr lang="en-US"/>
          </a:p>
        </p:txBody>
      </p:sp>
    </p:spTree>
    <p:extLst>
      <p:ext uri="{BB962C8B-B14F-4D97-AF65-F5344CB8AC3E}">
        <p14:creationId xmlns:p14="http://schemas.microsoft.com/office/powerpoint/2010/main" val="96732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should have a fresh</a:t>
            </a:r>
            <a:r>
              <a:rPr lang="en-US" baseline="0" dirty="0"/>
              <a:t> install of Kano on </a:t>
            </a:r>
            <a:r>
              <a:rPr lang="en-US" dirty="0"/>
              <a:t>Pi to</a:t>
            </a:r>
            <a:r>
              <a:rPr lang="en-US" baseline="0" dirty="0"/>
              <a:t> walk them through the process. </a:t>
            </a:r>
          </a:p>
          <a:p>
            <a:endParaRPr lang="en-US" baseline="0" dirty="0"/>
          </a:p>
          <a:p>
            <a:r>
              <a:rPr lang="en-US" baseline="0" dirty="0"/>
              <a:t>Be sure the have them select the Language to “English US” and set keyboard to “US”</a:t>
            </a:r>
            <a:endParaRPr lang="en-US" dirty="0"/>
          </a:p>
        </p:txBody>
      </p:sp>
      <p:sp>
        <p:nvSpPr>
          <p:cNvPr id="4" name="Slide Number Placeholder 3"/>
          <p:cNvSpPr>
            <a:spLocks noGrp="1"/>
          </p:cNvSpPr>
          <p:nvPr>
            <p:ph type="sldNum" sz="quarter" idx="10"/>
          </p:nvPr>
        </p:nvSpPr>
        <p:spPr/>
        <p:txBody>
          <a:bodyPr/>
          <a:lstStyle/>
          <a:p>
            <a:fld id="{284FE311-1503-4A21-AB80-CE358E04CAD6}" type="slidenum">
              <a:rPr lang="en-US" smtClean="0"/>
              <a:t>12</a:t>
            </a:fld>
            <a:endParaRPr lang="en-US"/>
          </a:p>
        </p:txBody>
      </p:sp>
    </p:spTree>
    <p:extLst>
      <p:ext uri="{BB962C8B-B14F-4D97-AF65-F5344CB8AC3E}">
        <p14:creationId xmlns:p14="http://schemas.microsoft.com/office/powerpoint/2010/main" val="262904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around and make sure everyone is up and running.</a:t>
            </a:r>
          </a:p>
        </p:txBody>
      </p:sp>
      <p:sp>
        <p:nvSpPr>
          <p:cNvPr id="4" name="Slide Number Placeholder 3"/>
          <p:cNvSpPr>
            <a:spLocks noGrp="1"/>
          </p:cNvSpPr>
          <p:nvPr>
            <p:ph type="sldNum" sz="quarter" idx="10"/>
          </p:nvPr>
        </p:nvSpPr>
        <p:spPr/>
        <p:txBody>
          <a:bodyPr/>
          <a:lstStyle/>
          <a:p>
            <a:fld id="{284FE311-1503-4A21-AB80-CE358E04CAD6}" type="slidenum">
              <a:rPr lang="en-US" smtClean="0"/>
              <a:t>13</a:t>
            </a:fld>
            <a:endParaRPr lang="en-US"/>
          </a:p>
        </p:txBody>
      </p:sp>
    </p:spTree>
    <p:extLst>
      <p:ext uri="{BB962C8B-B14F-4D97-AF65-F5344CB8AC3E}">
        <p14:creationId xmlns:p14="http://schemas.microsoft.com/office/powerpoint/2010/main" val="148815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78050"/>
            <a:ext cx="9144000" cy="160278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7291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a:lvl1pPr>
          </a:lstStyle>
          <a:p>
            <a:fld id="{4BBE443F-36B1-854F-A0B6-1C5D1CBF6ED2}"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376356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960387"/>
            <a:ext cx="10515600" cy="1806212"/>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7935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1"/>
            </a:lvl1pPr>
          </a:lstStyle>
          <a:p>
            <a:fld id="{FB2941C7-50F2-E74D-9B5F-BE6CF088FFD1}"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1660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Content Placeholder 2"/>
          <p:cNvSpPr>
            <a:spLocks noGrp="1"/>
          </p:cNvSpPr>
          <p:nvPr>
            <p:ph sz="half" idx="1"/>
          </p:nvPr>
        </p:nvSpPr>
        <p:spPr>
          <a:xfrm>
            <a:off x="838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a:lvl1pPr>
          </a:lstStyle>
          <a:p>
            <a:fld id="{5AD1A74F-53D9-4840-8A8B-8330AB69FD21}" type="datetime1">
              <a:rPr lang="en-US" smtClean="0"/>
              <a:t>2/12/2017</a:t>
            </a:fld>
            <a:endParaRPr lang="en-US"/>
          </a:p>
        </p:txBody>
      </p:sp>
      <p:sp>
        <p:nvSpPr>
          <p:cNvPr id="6" name="Footer Placeholder 5"/>
          <p:cNvSpPr>
            <a:spLocks noGrp="1"/>
          </p:cNvSpPr>
          <p:nvPr>
            <p:ph type="ftr" sz="quarter" idx="11"/>
          </p:nvPr>
        </p:nvSpPr>
        <p:spPr/>
        <p:txBody>
          <a:bodyPr/>
          <a:lstStyle>
            <a:lvl1pPr>
              <a:defRPr b="1"/>
            </a:lvl1pPr>
          </a:lstStyle>
          <a:p>
            <a:r>
              <a:rPr lang="en-US"/>
              <a:t>Introduction to Raspberry Pi and Kano</a:t>
            </a:r>
          </a:p>
        </p:txBody>
      </p:sp>
      <p:sp>
        <p:nvSpPr>
          <p:cNvPr id="7" name="Slide Number Placeholder 6"/>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341186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886968"/>
          </a:xfrm>
        </p:spPr>
        <p:txBody>
          <a:bodyPr/>
          <a:lstStyle/>
          <a:p>
            <a:r>
              <a:rPr lang="en-US" dirty="0"/>
              <a:t>Click to edit Master title style</a:t>
            </a:r>
          </a:p>
        </p:txBody>
      </p:sp>
      <p:sp>
        <p:nvSpPr>
          <p:cNvPr id="3" name="Text Placeholder 2"/>
          <p:cNvSpPr>
            <a:spLocks noGrp="1"/>
          </p:cNvSpPr>
          <p:nvPr>
            <p:ph type="body" idx="1"/>
          </p:nvPr>
        </p:nvSpPr>
        <p:spPr>
          <a:xfrm>
            <a:off x="839788" y="119856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022472"/>
            <a:ext cx="5157787" cy="40909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19856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2472"/>
            <a:ext cx="5183188" cy="40909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a:lvl1pPr>
          </a:lstStyle>
          <a:p>
            <a:fld id="{397BBF98-8B6E-8441-B38D-023371ECC388}" type="datetime1">
              <a:rPr lang="en-US" smtClean="0"/>
              <a:t>2/12/2017</a:t>
            </a:fld>
            <a:endParaRPr lang="en-US"/>
          </a:p>
        </p:txBody>
      </p:sp>
      <p:sp>
        <p:nvSpPr>
          <p:cNvPr id="8" name="Footer Placeholder 7"/>
          <p:cNvSpPr>
            <a:spLocks noGrp="1"/>
          </p:cNvSpPr>
          <p:nvPr>
            <p:ph type="ftr" sz="quarter" idx="11"/>
          </p:nvPr>
        </p:nvSpPr>
        <p:spPr/>
        <p:txBody>
          <a:bodyPr/>
          <a:lstStyle>
            <a:lvl1pPr>
              <a:defRPr b="1"/>
            </a:lvl1pPr>
          </a:lstStyle>
          <a:p>
            <a:r>
              <a:rPr lang="en-US"/>
              <a:t>Introduction to Raspberry Pi and Kano</a:t>
            </a:r>
          </a:p>
        </p:txBody>
      </p:sp>
      <p:sp>
        <p:nvSpPr>
          <p:cNvPr id="9" name="Slide Number Placeholder 8"/>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19848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b="1"/>
            </a:lvl1pPr>
          </a:lstStyle>
          <a:p>
            <a:fld id="{F45C7E44-0A39-0040-B490-3551CD73FE2B}" type="datetime1">
              <a:rPr lang="en-US" smtClean="0"/>
              <a:t>2/12/2017</a:t>
            </a:fld>
            <a:endParaRPr lang="en-US"/>
          </a:p>
        </p:txBody>
      </p:sp>
      <p:sp>
        <p:nvSpPr>
          <p:cNvPr id="4" name="Footer Placeholder 3"/>
          <p:cNvSpPr>
            <a:spLocks noGrp="1"/>
          </p:cNvSpPr>
          <p:nvPr>
            <p:ph type="ftr" sz="quarter" idx="11"/>
          </p:nvPr>
        </p:nvSpPr>
        <p:spPr/>
        <p:txBody>
          <a:bodyPr/>
          <a:lstStyle>
            <a:lvl1pPr>
              <a:defRPr b="1"/>
            </a:lvl1pPr>
          </a:lstStyle>
          <a:p>
            <a:r>
              <a:rPr lang="en-US"/>
              <a:t>Introduction to Raspberry Pi and Kano</a:t>
            </a:r>
          </a:p>
        </p:txBody>
      </p:sp>
      <p:sp>
        <p:nvSpPr>
          <p:cNvPr id="5" name="Slide Number Placeholder 4"/>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36216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fld id="{1C9473BF-C40B-4743-9C99-AA192C0E639C}" type="datetime1">
              <a:rPr lang="en-US" smtClean="0"/>
              <a:t>2/12/2017</a:t>
            </a:fld>
            <a:endParaRPr lang="en-US"/>
          </a:p>
        </p:txBody>
      </p:sp>
      <p:sp>
        <p:nvSpPr>
          <p:cNvPr id="3" name="Footer Placeholder 2"/>
          <p:cNvSpPr>
            <a:spLocks noGrp="1"/>
          </p:cNvSpPr>
          <p:nvPr>
            <p:ph type="ftr" sz="quarter" idx="11"/>
          </p:nvPr>
        </p:nvSpPr>
        <p:spPr/>
        <p:txBody>
          <a:bodyPr/>
          <a:lstStyle>
            <a:lvl1pPr>
              <a:defRPr b="1"/>
            </a:lvl1pPr>
          </a:lstStyle>
          <a:p>
            <a:r>
              <a:rPr lang="en-US"/>
              <a:t>Introduction to Raspberry Pi and Kano</a:t>
            </a:r>
          </a:p>
        </p:txBody>
      </p:sp>
      <p:sp>
        <p:nvSpPr>
          <p:cNvPr id="4" name="Slide Number Placeholder 3"/>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712760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78050"/>
            <a:ext cx="9144000" cy="160278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7291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a:lvl1pPr>
          </a:lstStyle>
          <a:p>
            <a:fld id="{2D0F0192-A1F8-DA4C-9FD9-FA56223ED28D}"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79133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696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CB993ACD-9278-FB49-B0AE-B75F4FBB8149}"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3444318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960387"/>
            <a:ext cx="10515600" cy="1806212"/>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7935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1"/>
            </a:lvl1pPr>
          </a:lstStyle>
          <a:p>
            <a:fld id="{4792B066-4D45-1A4B-A471-2392431E6141}"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827815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Content Placeholder 2"/>
          <p:cNvSpPr>
            <a:spLocks noGrp="1"/>
          </p:cNvSpPr>
          <p:nvPr>
            <p:ph sz="half" idx="1"/>
          </p:nvPr>
        </p:nvSpPr>
        <p:spPr>
          <a:xfrm>
            <a:off x="838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a:lvl1pPr>
          </a:lstStyle>
          <a:p>
            <a:fld id="{F5464B9E-7F34-DC4D-B1A0-568579972D48}" type="datetime1">
              <a:rPr lang="en-US" smtClean="0"/>
              <a:t>2/12/2017</a:t>
            </a:fld>
            <a:endParaRPr lang="en-US"/>
          </a:p>
        </p:txBody>
      </p:sp>
      <p:sp>
        <p:nvSpPr>
          <p:cNvPr id="6" name="Footer Placeholder 5"/>
          <p:cNvSpPr>
            <a:spLocks noGrp="1"/>
          </p:cNvSpPr>
          <p:nvPr>
            <p:ph type="ftr" sz="quarter" idx="11"/>
          </p:nvPr>
        </p:nvSpPr>
        <p:spPr/>
        <p:txBody>
          <a:bodyPr/>
          <a:lstStyle>
            <a:lvl1pPr>
              <a:defRPr b="1"/>
            </a:lvl1pPr>
          </a:lstStyle>
          <a:p>
            <a:r>
              <a:rPr lang="en-US"/>
              <a:t>Introduction to Raspberry Pi and Kano</a:t>
            </a:r>
          </a:p>
        </p:txBody>
      </p:sp>
      <p:sp>
        <p:nvSpPr>
          <p:cNvPr id="7" name="Slide Number Placeholder 6"/>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39647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886968"/>
          </a:xfrm>
        </p:spPr>
        <p:txBody>
          <a:bodyPr/>
          <a:lstStyle/>
          <a:p>
            <a:r>
              <a:rPr lang="en-US" dirty="0"/>
              <a:t>Click to edit Master title style</a:t>
            </a:r>
          </a:p>
        </p:txBody>
      </p:sp>
      <p:sp>
        <p:nvSpPr>
          <p:cNvPr id="3" name="Text Placeholder 2"/>
          <p:cNvSpPr>
            <a:spLocks noGrp="1"/>
          </p:cNvSpPr>
          <p:nvPr>
            <p:ph type="body" idx="1"/>
          </p:nvPr>
        </p:nvSpPr>
        <p:spPr>
          <a:xfrm>
            <a:off x="839788" y="119856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022472"/>
            <a:ext cx="5157787" cy="40909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19856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2472"/>
            <a:ext cx="5183188" cy="40909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a:lvl1pPr>
          </a:lstStyle>
          <a:p>
            <a:fld id="{4CFCB4D8-2095-8146-91D4-5E3DCF05659A}" type="datetime1">
              <a:rPr lang="en-US" smtClean="0"/>
              <a:t>2/12/2017</a:t>
            </a:fld>
            <a:endParaRPr lang="en-US"/>
          </a:p>
        </p:txBody>
      </p:sp>
      <p:sp>
        <p:nvSpPr>
          <p:cNvPr id="8" name="Footer Placeholder 7"/>
          <p:cNvSpPr>
            <a:spLocks noGrp="1"/>
          </p:cNvSpPr>
          <p:nvPr>
            <p:ph type="ftr" sz="quarter" idx="11"/>
          </p:nvPr>
        </p:nvSpPr>
        <p:spPr/>
        <p:txBody>
          <a:bodyPr/>
          <a:lstStyle>
            <a:lvl1pPr>
              <a:defRPr b="1"/>
            </a:lvl1pPr>
          </a:lstStyle>
          <a:p>
            <a:r>
              <a:rPr lang="en-US"/>
              <a:t>Introduction to Raspberry Pi and Kano</a:t>
            </a:r>
          </a:p>
        </p:txBody>
      </p:sp>
      <p:sp>
        <p:nvSpPr>
          <p:cNvPr id="9" name="Slide Number Placeholder 8"/>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38573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696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E5FAB317-6B6E-8843-9627-73FE741EE602}"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360605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b="1"/>
            </a:lvl1pPr>
          </a:lstStyle>
          <a:p>
            <a:fld id="{AA344C24-FE5D-2E44-8C98-57BC59FD4276}" type="datetime1">
              <a:rPr lang="en-US" smtClean="0"/>
              <a:t>2/12/2017</a:t>
            </a:fld>
            <a:endParaRPr lang="en-US"/>
          </a:p>
        </p:txBody>
      </p:sp>
      <p:sp>
        <p:nvSpPr>
          <p:cNvPr id="4" name="Footer Placeholder 3"/>
          <p:cNvSpPr>
            <a:spLocks noGrp="1"/>
          </p:cNvSpPr>
          <p:nvPr>
            <p:ph type="ftr" sz="quarter" idx="11"/>
          </p:nvPr>
        </p:nvSpPr>
        <p:spPr/>
        <p:txBody>
          <a:bodyPr/>
          <a:lstStyle>
            <a:lvl1pPr>
              <a:defRPr b="1"/>
            </a:lvl1pPr>
          </a:lstStyle>
          <a:p>
            <a:r>
              <a:rPr lang="en-US"/>
              <a:t>Introduction to Raspberry Pi and Kano</a:t>
            </a:r>
          </a:p>
        </p:txBody>
      </p:sp>
      <p:sp>
        <p:nvSpPr>
          <p:cNvPr id="5" name="Slide Number Placeholder 4"/>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4258474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fld id="{757B65B5-F85F-6948-908C-9329BB171B86}" type="datetime1">
              <a:rPr lang="en-US" smtClean="0"/>
              <a:t>2/12/2017</a:t>
            </a:fld>
            <a:endParaRPr lang="en-US"/>
          </a:p>
        </p:txBody>
      </p:sp>
      <p:sp>
        <p:nvSpPr>
          <p:cNvPr id="3" name="Footer Placeholder 2"/>
          <p:cNvSpPr>
            <a:spLocks noGrp="1"/>
          </p:cNvSpPr>
          <p:nvPr>
            <p:ph type="ftr" sz="quarter" idx="11"/>
          </p:nvPr>
        </p:nvSpPr>
        <p:spPr/>
        <p:txBody>
          <a:bodyPr/>
          <a:lstStyle>
            <a:lvl1pPr>
              <a:defRPr b="1"/>
            </a:lvl1pPr>
          </a:lstStyle>
          <a:p>
            <a:r>
              <a:rPr lang="en-US"/>
              <a:t>Introduction to Raspberry Pi and Kano</a:t>
            </a:r>
          </a:p>
        </p:txBody>
      </p:sp>
      <p:sp>
        <p:nvSpPr>
          <p:cNvPr id="4" name="Slide Number Placeholder 3"/>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386239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960387"/>
            <a:ext cx="10515600" cy="1806212"/>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7935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1"/>
            </a:lvl1pPr>
          </a:lstStyle>
          <a:p>
            <a:fld id="{B70DC968-C359-3E41-B538-7DE41FADEC53}"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37103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Content Placeholder 2"/>
          <p:cNvSpPr>
            <a:spLocks noGrp="1"/>
          </p:cNvSpPr>
          <p:nvPr>
            <p:ph sz="half" idx="1"/>
          </p:nvPr>
        </p:nvSpPr>
        <p:spPr>
          <a:xfrm>
            <a:off x="838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27667"/>
            <a:ext cx="5181600" cy="4809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a:lvl1pPr>
          </a:lstStyle>
          <a:p>
            <a:fld id="{9A4D06E3-277A-0042-9F9E-701B9130FE13}" type="datetime1">
              <a:rPr lang="en-US" smtClean="0"/>
              <a:t>2/12/2017</a:t>
            </a:fld>
            <a:endParaRPr lang="en-US"/>
          </a:p>
        </p:txBody>
      </p:sp>
      <p:sp>
        <p:nvSpPr>
          <p:cNvPr id="6" name="Footer Placeholder 5"/>
          <p:cNvSpPr>
            <a:spLocks noGrp="1"/>
          </p:cNvSpPr>
          <p:nvPr>
            <p:ph type="ftr" sz="quarter" idx="11"/>
          </p:nvPr>
        </p:nvSpPr>
        <p:spPr/>
        <p:txBody>
          <a:bodyPr/>
          <a:lstStyle>
            <a:lvl1pPr>
              <a:defRPr b="1"/>
            </a:lvl1pPr>
          </a:lstStyle>
          <a:p>
            <a:r>
              <a:rPr lang="en-US"/>
              <a:t>Introduction to Raspberry Pi and Kano</a:t>
            </a:r>
          </a:p>
        </p:txBody>
      </p:sp>
      <p:sp>
        <p:nvSpPr>
          <p:cNvPr id="7" name="Slide Number Placeholder 6"/>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67355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886968"/>
          </a:xfrm>
        </p:spPr>
        <p:txBody>
          <a:bodyPr/>
          <a:lstStyle/>
          <a:p>
            <a:r>
              <a:rPr lang="en-US" dirty="0"/>
              <a:t>Click to edit Master title style</a:t>
            </a:r>
          </a:p>
        </p:txBody>
      </p:sp>
      <p:sp>
        <p:nvSpPr>
          <p:cNvPr id="3" name="Text Placeholder 2"/>
          <p:cNvSpPr>
            <a:spLocks noGrp="1"/>
          </p:cNvSpPr>
          <p:nvPr>
            <p:ph type="body" idx="1"/>
          </p:nvPr>
        </p:nvSpPr>
        <p:spPr>
          <a:xfrm>
            <a:off x="839788" y="119856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022472"/>
            <a:ext cx="5157787" cy="40909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19856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2472"/>
            <a:ext cx="5183188" cy="40909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a:lvl1pPr>
          </a:lstStyle>
          <a:p>
            <a:fld id="{86A8EB3B-584D-AB4F-9FAF-B417BBA23FF7}" type="datetime1">
              <a:rPr lang="en-US" smtClean="0"/>
              <a:t>2/12/2017</a:t>
            </a:fld>
            <a:endParaRPr lang="en-US"/>
          </a:p>
        </p:txBody>
      </p:sp>
      <p:sp>
        <p:nvSpPr>
          <p:cNvPr id="8" name="Footer Placeholder 7"/>
          <p:cNvSpPr>
            <a:spLocks noGrp="1"/>
          </p:cNvSpPr>
          <p:nvPr>
            <p:ph type="ftr" sz="quarter" idx="11"/>
          </p:nvPr>
        </p:nvSpPr>
        <p:spPr/>
        <p:txBody>
          <a:bodyPr/>
          <a:lstStyle>
            <a:lvl1pPr>
              <a:defRPr b="1"/>
            </a:lvl1pPr>
          </a:lstStyle>
          <a:p>
            <a:r>
              <a:rPr lang="en-US"/>
              <a:t>Introduction to Raspberry Pi and Kano</a:t>
            </a:r>
          </a:p>
        </p:txBody>
      </p:sp>
      <p:sp>
        <p:nvSpPr>
          <p:cNvPr id="9" name="Slide Number Placeholder 8"/>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46415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86968"/>
          </a:xfrm>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b="1"/>
            </a:lvl1pPr>
          </a:lstStyle>
          <a:p>
            <a:fld id="{B9B01446-D433-5244-BF2B-C3782749F25F}" type="datetime1">
              <a:rPr lang="en-US" smtClean="0"/>
              <a:t>2/12/2017</a:t>
            </a:fld>
            <a:endParaRPr lang="en-US"/>
          </a:p>
        </p:txBody>
      </p:sp>
      <p:sp>
        <p:nvSpPr>
          <p:cNvPr id="4" name="Footer Placeholder 3"/>
          <p:cNvSpPr>
            <a:spLocks noGrp="1"/>
          </p:cNvSpPr>
          <p:nvPr>
            <p:ph type="ftr" sz="quarter" idx="11"/>
          </p:nvPr>
        </p:nvSpPr>
        <p:spPr/>
        <p:txBody>
          <a:bodyPr/>
          <a:lstStyle>
            <a:lvl1pPr>
              <a:defRPr b="1"/>
            </a:lvl1pPr>
          </a:lstStyle>
          <a:p>
            <a:r>
              <a:rPr lang="en-US"/>
              <a:t>Introduction to Raspberry Pi and Kano</a:t>
            </a:r>
          </a:p>
        </p:txBody>
      </p:sp>
      <p:sp>
        <p:nvSpPr>
          <p:cNvPr id="5" name="Slide Number Placeholder 4"/>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319392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fld id="{AF806B4F-48B6-BE48-A857-3E467497BF56}" type="datetime1">
              <a:rPr lang="en-US" smtClean="0"/>
              <a:t>2/12/2017</a:t>
            </a:fld>
            <a:endParaRPr lang="en-US"/>
          </a:p>
        </p:txBody>
      </p:sp>
      <p:sp>
        <p:nvSpPr>
          <p:cNvPr id="3" name="Footer Placeholder 2"/>
          <p:cNvSpPr>
            <a:spLocks noGrp="1"/>
          </p:cNvSpPr>
          <p:nvPr>
            <p:ph type="ftr" sz="quarter" idx="11"/>
          </p:nvPr>
        </p:nvSpPr>
        <p:spPr/>
        <p:txBody>
          <a:bodyPr/>
          <a:lstStyle>
            <a:lvl1pPr>
              <a:defRPr b="1"/>
            </a:lvl1pPr>
          </a:lstStyle>
          <a:p>
            <a:r>
              <a:rPr lang="en-US"/>
              <a:t>Introduction to Raspberry Pi and Kano</a:t>
            </a:r>
          </a:p>
        </p:txBody>
      </p:sp>
      <p:sp>
        <p:nvSpPr>
          <p:cNvPr id="4" name="Slide Number Placeholder 3"/>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170254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78050"/>
            <a:ext cx="9144000" cy="160278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7291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a:lvl1pPr>
          </a:lstStyle>
          <a:p>
            <a:fld id="{686B2A88-E750-DF44-B273-E3480636288A}"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8385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696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vl1pPr>
          </a:lstStyle>
          <a:p>
            <a:fld id="{95DB43B6-DEB1-E847-9CE7-D3484F9691CC}" type="datetime1">
              <a:rPr lang="en-US" smtClean="0"/>
              <a:t>2/12/2017</a:t>
            </a:fld>
            <a:endParaRPr lang="en-US"/>
          </a:p>
        </p:txBody>
      </p:sp>
      <p:sp>
        <p:nvSpPr>
          <p:cNvPr id="5" name="Footer Placeholder 4"/>
          <p:cNvSpPr>
            <a:spLocks noGrp="1"/>
          </p:cNvSpPr>
          <p:nvPr>
            <p:ph type="ftr" sz="quarter" idx="11"/>
          </p:nvPr>
        </p:nvSpPr>
        <p:spPr/>
        <p:txBody>
          <a:bodyPr/>
          <a:lstStyle>
            <a:lvl1pPr>
              <a:defRPr b="1"/>
            </a:lvl1pPr>
          </a:lstStyle>
          <a:p>
            <a:r>
              <a:rPr lang="en-US"/>
              <a:t>Introduction to Raspberry Pi and Kano</a:t>
            </a:r>
          </a:p>
        </p:txBody>
      </p:sp>
      <p:sp>
        <p:nvSpPr>
          <p:cNvPr id="6" name="Slide Number Placeholder 5"/>
          <p:cNvSpPr>
            <a:spLocks noGrp="1"/>
          </p:cNvSpPr>
          <p:nvPr>
            <p:ph type="sldNum" sz="quarter" idx="12"/>
          </p:nvPr>
        </p:nvSpPr>
        <p:spPr/>
        <p:txBody>
          <a:bodyPr/>
          <a:lstStyle>
            <a:lvl1pPr>
              <a:defRPr b="1"/>
            </a:lvl1pPr>
          </a:lstStyle>
          <a:p>
            <a:fld id="{EE8421C6-A685-4B1F-90C7-BBE43F0A507A}" type="slidenum">
              <a:rPr lang="en-US" smtClean="0"/>
              <a:t>‹#›</a:t>
            </a:fld>
            <a:endParaRPr lang="en-US"/>
          </a:p>
        </p:txBody>
      </p:sp>
    </p:spTree>
    <p:extLst>
      <p:ext uri="{BB962C8B-B14F-4D97-AF65-F5344CB8AC3E}">
        <p14:creationId xmlns:p14="http://schemas.microsoft.com/office/powerpoint/2010/main" val="2551291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image" Target="../media/image2.gif"/><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png"/><Relationship Id="rId5" Type="http://schemas.openxmlformats.org/officeDocument/2006/relationships/slideLayout" Target="../slideLayouts/slideLayout19.xml"/><Relationship Id="rId10" Type="http://schemas.openxmlformats.org/officeDocument/2006/relationships/image" Target="../media/image2.gif"/><Relationship Id="rId4" Type="http://schemas.openxmlformats.org/officeDocument/2006/relationships/slideLayout" Target="../slideLayouts/slideLayout18.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tile tx="0" ty="0" sx="50000" sy="5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3644"/>
            <a:ext cx="12192000" cy="914400"/>
          </a:xfrm>
          <a:prstGeom prst="rect">
            <a:avLst/>
          </a:prstGeom>
          <a:blipFill dpi="0" rotWithShape="1">
            <a:blip r:embed="rId10"/>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400800"/>
            <a:ext cx="12192000" cy="457200"/>
          </a:xfrm>
          <a:prstGeom prst="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0"/>
            <a:ext cx="10515600" cy="8905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197095"/>
            <a:ext cx="10515600" cy="48369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838"/>
            <a:ext cx="2743200" cy="365125"/>
          </a:xfrm>
          <a:prstGeom prst="rect">
            <a:avLst/>
          </a:prstGeom>
        </p:spPr>
        <p:txBody>
          <a:bodyPr vert="horz" lIns="91440" tIns="45720" rIns="91440" bIns="45720" rtlCol="0" anchor="ctr"/>
          <a:lstStyle>
            <a:lvl1pPr algn="l">
              <a:defRPr sz="1200">
                <a:solidFill>
                  <a:schemeClr val="bg1"/>
                </a:solidFill>
                <a:latin typeface="Quicksand" panose="02070303000000060000" pitchFamily="18" charset="0"/>
              </a:defRPr>
            </a:lvl1pPr>
          </a:lstStyle>
          <a:p>
            <a:fld id="{36C60CC5-B94E-2F48-9E4A-35BCE39AAC76}" type="datetime1">
              <a:rPr lang="en-US" smtClean="0"/>
              <a:t>2/12/2017</a:t>
            </a:fld>
            <a:endParaRPr lang="en-US"/>
          </a:p>
        </p:txBody>
      </p:sp>
      <p:sp>
        <p:nvSpPr>
          <p:cNvPr id="5" name="Footer Placeholder 4"/>
          <p:cNvSpPr>
            <a:spLocks noGrp="1"/>
          </p:cNvSpPr>
          <p:nvPr>
            <p:ph type="ftr" sz="quarter" idx="3"/>
          </p:nvPr>
        </p:nvSpPr>
        <p:spPr>
          <a:xfrm>
            <a:off x="4038600" y="6446838"/>
            <a:ext cx="4114800" cy="365125"/>
          </a:xfrm>
          <a:prstGeom prst="rect">
            <a:avLst/>
          </a:prstGeom>
        </p:spPr>
        <p:txBody>
          <a:bodyPr vert="horz" lIns="91440" tIns="45720" rIns="91440" bIns="45720" rtlCol="0" anchor="ctr"/>
          <a:lstStyle>
            <a:lvl1pPr algn="ctr">
              <a:defRPr sz="1200">
                <a:solidFill>
                  <a:schemeClr val="bg1"/>
                </a:solidFill>
                <a:latin typeface="Quicksand" panose="02070303000000060000" pitchFamily="18" charset="0"/>
              </a:defRPr>
            </a:lvl1pPr>
          </a:lstStyle>
          <a:p>
            <a:r>
              <a:rPr lang="en-US"/>
              <a:t>Introduction to Raspberry Pi and Kano</a:t>
            </a:r>
          </a:p>
        </p:txBody>
      </p:sp>
      <p:sp>
        <p:nvSpPr>
          <p:cNvPr id="6" name="Slide Number Placeholder 5"/>
          <p:cNvSpPr>
            <a:spLocks noGrp="1"/>
          </p:cNvSpPr>
          <p:nvPr>
            <p:ph type="sldNum" sz="quarter" idx="4"/>
          </p:nvPr>
        </p:nvSpPr>
        <p:spPr>
          <a:xfrm>
            <a:off x="8610600" y="6446838"/>
            <a:ext cx="2743200" cy="365125"/>
          </a:xfrm>
          <a:prstGeom prst="rect">
            <a:avLst/>
          </a:prstGeom>
        </p:spPr>
        <p:txBody>
          <a:bodyPr vert="horz" lIns="91440" tIns="45720" rIns="91440" bIns="45720" rtlCol="0" anchor="ctr"/>
          <a:lstStyle>
            <a:lvl1pPr algn="r">
              <a:defRPr sz="1200">
                <a:solidFill>
                  <a:schemeClr val="bg1"/>
                </a:solidFill>
                <a:latin typeface="Quicksand" panose="02070303000000060000" pitchFamily="18" charset="0"/>
              </a:defRPr>
            </a:lvl1pPr>
          </a:lstStyle>
          <a:p>
            <a:fld id="{EE8421C6-A685-4B1F-90C7-BBE43F0A507A}" type="slidenum">
              <a:rPr lang="en-US" smtClean="0"/>
              <a:t>‹#›</a:t>
            </a:fld>
            <a:endParaRPr lang="en-US"/>
          </a:p>
        </p:txBody>
      </p:sp>
      <p:sp>
        <p:nvSpPr>
          <p:cNvPr id="27" name="Rectangle 26"/>
          <p:cNvSpPr/>
          <p:nvPr/>
        </p:nvSpPr>
        <p:spPr>
          <a:xfrm>
            <a:off x="188572" y="282695"/>
            <a:ext cx="542101" cy="536144"/>
          </a:xfrm>
          <a:prstGeom prst="rect">
            <a:avLst/>
          </a:prstGeom>
          <a:blipFill dpi="0" rotWithShape="0">
            <a:blip r:embed="rId11">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55625"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22678"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89731" y="282695"/>
            <a:ext cx="542101" cy="536144"/>
          </a:xfrm>
          <a:prstGeom prst="rect">
            <a:avLst/>
          </a:prstGeom>
          <a:blipFill dpi="0" rotWithShape="0">
            <a:blip r:embed="rId11">
              <a:duotone>
                <a:prstClr val="black"/>
                <a:schemeClr val="accent4">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13005"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380058"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5447111"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0" y="898997"/>
            <a:ext cx="12192000" cy="15086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392934"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0459987"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450314"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517367"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userDrawn="1"/>
        </p:nvSpPr>
        <p:spPr>
          <a:xfrm>
            <a:off x="11584420"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07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dt="0"/>
  <p:txStyles>
    <p:titleStyle>
      <a:lvl1pPr algn="l" defTabSz="914400" rtl="0" eaLnBrk="1" latinLnBrk="0" hangingPunct="1">
        <a:lnSpc>
          <a:spcPct val="90000"/>
        </a:lnSpc>
        <a:spcBef>
          <a:spcPct val="0"/>
        </a:spcBef>
        <a:buNone/>
        <a:defRPr sz="4400" kern="1200">
          <a:solidFill>
            <a:srgbClr val="66CC33"/>
          </a:solidFill>
          <a:latin typeface="Lilita On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Quicksand" panose="02070303000000060000" pitchFamily="18" charset="0"/>
          <a:ea typeface="+mn-ea"/>
          <a:cs typeface="Leelawadee UI"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Quicksand" panose="02070303000000060000" pitchFamily="18" charset="0"/>
          <a:ea typeface="+mn-ea"/>
          <a:cs typeface="Leelawadee UI"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Quicksand" panose="02070303000000060000" pitchFamily="18" charset="0"/>
          <a:ea typeface="+mn-ea"/>
          <a:cs typeface="Leelawadee UI"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tile tx="0" ty="0" sx="50000" sy="5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1"/>
            <a:ext cx="12192000" cy="914400"/>
          </a:xfrm>
          <a:prstGeom prst="rect">
            <a:avLst/>
          </a:prstGeom>
          <a:blipFill dpi="0" rotWithShape="1">
            <a:blip r:embed="rId10"/>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400800"/>
            <a:ext cx="12192000" cy="457200"/>
          </a:xfrm>
          <a:prstGeom prst="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0"/>
            <a:ext cx="10515600" cy="8905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197095"/>
            <a:ext cx="10515600" cy="48369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838"/>
            <a:ext cx="2743200" cy="365125"/>
          </a:xfrm>
          <a:prstGeom prst="rect">
            <a:avLst/>
          </a:prstGeom>
        </p:spPr>
        <p:txBody>
          <a:bodyPr vert="horz" lIns="91440" tIns="45720" rIns="91440" bIns="45720" rtlCol="0" anchor="ctr"/>
          <a:lstStyle>
            <a:lvl1pPr algn="l">
              <a:defRPr sz="1200">
                <a:solidFill>
                  <a:schemeClr val="bg1"/>
                </a:solidFill>
                <a:latin typeface="Quicksand" panose="02070303000000060000" pitchFamily="18" charset="0"/>
              </a:defRPr>
            </a:lvl1pPr>
          </a:lstStyle>
          <a:p>
            <a:fld id="{32A069C1-C7FC-6B4F-812C-57DBC75A90D2}" type="datetime1">
              <a:rPr lang="en-US" smtClean="0"/>
              <a:t>2/12/2017</a:t>
            </a:fld>
            <a:endParaRPr lang="en-US"/>
          </a:p>
        </p:txBody>
      </p:sp>
      <p:sp>
        <p:nvSpPr>
          <p:cNvPr id="5" name="Footer Placeholder 4"/>
          <p:cNvSpPr>
            <a:spLocks noGrp="1"/>
          </p:cNvSpPr>
          <p:nvPr>
            <p:ph type="ftr" sz="quarter" idx="3"/>
          </p:nvPr>
        </p:nvSpPr>
        <p:spPr>
          <a:xfrm>
            <a:off x="4038600" y="6446838"/>
            <a:ext cx="4114800" cy="365125"/>
          </a:xfrm>
          <a:prstGeom prst="rect">
            <a:avLst/>
          </a:prstGeom>
        </p:spPr>
        <p:txBody>
          <a:bodyPr vert="horz" lIns="91440" tIns="45720" rIns="91440" bIns="45720" rtlCol="0" anchor="ctr"/>
          <a:lstStyle>
            <a:lvl1pPr algn="ctr">
              <a:defRPr sz="1200">
                <a:solidFill>
                  <a:schemeClr val="bg1"/>
                </a:solidFill>
                <a:latin typeface="Quicksand" panose="02070303000000060000" pitchFamily="18" charset="0"/>
              </a:defRPr>
            </a:lvl1pPr>
          </a:lstStyle>
          <a:p>
            <a:r>
              <a:rPr lang="en-US"/>
              <a:t>Introduction to Raspberry Pi and Kano</a:t>
            </a:r>
          </a:p>
        </p:txBody>
      </p:sp>
      <p:sp>
        <p:nvSpPr>
          <p:cNvPr id="6" name="Slide Number Placeholder 5"/>
          <p:cNvSpPr>
            <a:spLocks noGrp="1"/>
          </p:cNvSpPr>
          <p:nvPr>
            <p:ph type="sldNum" sz="quarter" idx="4"/>
          </p:nvPr>
        </p:nvSpPr>
        <p:spPr>
          <a:xfrm>
            <a:off x="8610600" y="6446838"/>
            <a:ext cx="2743200" cy="365125"/>
          </a:xfrm>
          <a:prstGeom prst="rect">
            <a:avLst/>
          </a:prstGeom>
        </p:spPr>
        <p:txBody>
          <a:bodyPr vert="horz" lIns="91440" tIns="45720" rIns="91440" bIns="45720" rtlCol="0" anchor="ctr"/>
          <a:lstStyle>
            <a:lvl1pPr algn="r">
              <a:defRPr sz="1200">
                <a:solidFill>
                  <a:schemeClr val="bg1"/>
                </a:solidFill>
                <a:latin typeface="Quicksand" panose="02070303000000060000" pitchFamily="18" charset="0"/>
              </a:defRPr>
            </a:lvl1pPr>
          </a:lstStyle>
          <a:p>
            <a:fld id="{EE8421C6-A685-4B1F-90C7-BBE43F0A507A}" type="slidenum">
              <a:rPr lang="en-US" smtClean="0"/>
              <a:t>‹#›</a:t>
            </a:fld>
            <a:endParaRPr lang="en-US"/>
          </a:p>
        </p:txBody>
      </p:sp>
      <p:sp>
        <p:nvSpPr>
          <p:cNvPr id="27" name="Rectangle 26"/>
          <p:cNvSpPr/>
          <p:nvPr/>
        </p:nvSpPr>
        <p:spPr>
          <a:xfrm>
            <a:off x="188572" y="282695"/>
            <a:ext cx="542101" cy="536144"/>
          </a:xfrm>
          <a:prstGeom prst="rect">
            <a:avLst/>
          </a:prstGeom>
          <a:blipFill dpi="0" rotWithShape="0">
            <a:blip r:embed="rId11">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55625"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22678"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89731" y="282695"/>
            <a:ext cx="542101" cy="536144"/>
          </a:xfrm>
          <a:prstGeom prst="rect">
            <a:avLst/>
          </a:prstGeom>
          <a:blipFill dpi="0" rotWithShape="0">
            <a:blip r:embed="rId11">
              <a:duotone>
                <a:prstClr val="black"/>
                <a:schemeClr val="accent4">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13005"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380058"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5447111"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0" y="898997"/>
            <a:ext cx="12192000" cy="15086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392934"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0459987"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450314"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517367"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userDrawn="1"/>
        </p:nvSpPr>
        <p:spPr>
          <a:xfrm>
            <a:off x="11584420"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7121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hf hdr="0" dt="0"/>
  <p:txStyles>
    <p:titleStyle>
      <a:lvl1pPr algn="l" defTabSz="914400" rtl="0" eaLnBrk="1" latinLnBrk="0" hangingPunct="1">
        <a:lnSpc>
          <a:spcPct val="90000"/>
        </a:lnSpc>
        <a:spcBef>
          <a:spcPct val="0"/>
        </a:spcBef>
        <a:buNone/>
        <a:defRPr sz="4400" kern="1200">
          <a:solidFill>
            <a:srgbClr val="33C7C7"/>
          </a:solidFill>
          <a:latin typeface="Lilita On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Quicksand" panose="02070303000000060000" pitchFamily="18" charset="0"/>
          <a:ea typeface="+mn-ea"/>
          <a:cs typeface="Leelawadee UI"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Quicksand" panose="02070303000000060000" pitchFamily="18" charset="0"/>
          <a:ea typeface="+mn-ea"/>
          <a:cs typeface="Leelawadee UI"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Quicksand" panose="02070303000000060000" pitchFamily="18" charset="0"/>
          <a:ea typeface="+mn-ea"/>
          <a:cs typeface="Leelawadee UI"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tile tx="0" ty="0" sx="50000" sy="5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1"/>
            <a:ext cx="12192000" cy="914400"/>
          </a:xfrm>
          <a:prstGeom prst="rect">
            <a:avLst/>
          </a:prstGeom>
          <a:blipFill dpi="0" rotWithShape="1">
            <a:blip r:embed="rId10"/>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400800"/>
            <a:ext cx="12192000" cy="457200"/>
          </a:xfrm>
          <a:prstGeom prst="rect">
            <a:avLst/>
          </a:prstGeom>
          <a:solidFill>
            <a:srgbClr val="FF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0"/>
            <a:ext cx="10515600" cy="8905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197095"/>
            <a:ext cx="10515600" cy="48369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838"/>
            <a:ext cx="2743200" cy="365125"/>
          </a:xfrm>
          <a:prstGeom prst="rect">
            <a:avLst/>
          </a:prstGeom>
        </p:spPr>
        <p:txBody>
          <a:bodyPr vert="horz" lIns="91440" tIns="45720" rIns="91440" bIns="45720" rtlCol="0" anchor="ctr"/>
          <a:lstStyle>
            <a:lvl1pPr algn="l">
              <a:defRPr sz="1200">
                <a:solidFill>
                  <a:schemeClr val="bg1"/>
                </a:solidFill>
                <a:latin typeface="Quicksand" panose="02070303000000060000" pitchFamily="18" charset="0"/>
              </a:defRPr>
            </a:lvl1pPr>
          </a:lstStyle>
          <a:p>
            <a:fld id="{8EDF80F3-35AA-D44A-BE0F-1093757CEFE4}" type="datetime1">
              <a:rPr lang="en-US" smtClean="0"/>
              <a:t>2/12/2017</a:t>
            </a:fld>
            <a:endParaRPr lang="en-US"/>
          </a:p>
        </p:txBody>
      </p:sp>
      <p:sp>
        <p:nvSpPr>
          <p:cNvPr id="5" name="Footer Placeholder 4"/>
          <p:cNvSpPr>
            <a:spLocks noGrp="1"/>
          </p:cNvSpPr>
          <p:nvPr>
            <p:ph type="ftr" sz="quarter" idx="3"/>
          </p:nvPr>
        </p:nvSpPr>
        <p:spPr>
          <a:xfrm>
            <a:off x="4038600" y="6446838"/>
            <a:ext cx="4114800" cy="365125"/>
          </a:xfrm>
          <a:prstGeom prst="rect">
            <a:avLst/>
          </a:prstGeom>
        </p:spPr>
        <p:txBody>
          <a:bodyPr vert="horz" lIns="91440" tIns="45720" rIns="91440" bIns="45720" rtlCol="0" anchor="ctr"/>
          <a:lstStyle>
            <a:lvl1pPr algn="ctr">
              <a:defRPr sz="1200">
                <a:solidFill>
                  <a:schemeClr val="bg1"/>
                </a:solidFill>
                <a:latin typeface="Quicksand" panose="02070303000000060000" pitchFamily="18" charset="0"/>
              </a:defRPr>
            </a:lvl1pPr>
          </a:lstStyle>
          <a:p>
            <a:r>
              <a:rPr lang="en-US"/>
              <a:t>Introduction to Raspberry Pi and Kano</a:t>
            </a:r>
          </a:p>
        </p:txBody>
      </p:sp>
      <p:sp>
        <p:nvSpPr>
          <p:cNvPr id="6" name="Slide Number Placeholder 5"/>
          <p:cNvSpPr>
            <a:spLocks noGrp="1"/>
          </p:cNvSpPr>
          <p:nvPr>
            <p:ph type="sldNum" sz="quarter" idx="4"/>
          </p:nvPr>
        </p:nvSpPr>
        <p:spPr>
          <a:xfrm>
            <a:off x="8610600" y="6446838"/>
            <a:ext cx="2743200" cy="365125"/>
          </a:xfrm>
          <a:prstGeom prst="rect">
            <a:avLst/>
          </a:prstGeom>
        </p:spPr>
        <p:txBody>
          <a:bodyPr vert="horz" lIns="91440" tIns="45720" rIns="91440" bIns="45720" rtlCol="0" anchor="ctr"/>
          <a:lstStyle>
            <a:lvl1pPr algn="r">
              <a:defRPr sz="1200">
                <a:solidFill>
                  <a:schemeClr val="bg1"/>
                </a:solidFill>
                <a:latin typeface="Quicksand" panose="02070303000000060000" pitchFamily="18" charset="0"/>
              </a:defRPr>
            </a:lvl1pPr>
          </a:lstStyle>
          <a:p>
            <a:fld id="{EE8421C6-A685-4B1F-90C7-BBE43F0A507A}" type="slidenum">
              <a:rPr lang="en-US" smtClean="0"/>
              <a:t>‹#›</a:t>
            </a:fld>
            <a:endParaRPr lang="en-US"/>
          </a:p>
        </p:txBody>
      </p:sp>
      <p:sp>
        <p:nvSpPr>
          <p:cNvPr id="27" name="Rectangle 26"/>
          <p:cNvSpPr/>
          <p:nvPr/>
        </p:nvSpPr>
        <p:spPr>
          <a:xfrm>
            <a:off x="188572" y="282695"/>
            <a:ext cx="542101" cy="536144"/>
          </a:xfrm>
          <a:prstGeom prst="rect">
            <a:avLst/>
          </a:prstGeom>
          <a:blipFill dpi="0" rotWithShape="0">
            <a:blip r:embed="rId11">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55625"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322678"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89731" y="282695"/>
            <a:ext cx="542101" cy="536144"/>
          </a:xfrm>
          <a:prstGeom prst="rect">
            <a:avLst/>
          </a:prstGeom>
          <a:blipFill dpi="0" rotWithShape="0">
            <a:blip r:embed="rId11">
              <a:duotone>
                <a:prstClr val="black"/>
                <a:schemeClr val="accent4">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13005"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380058"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5447111"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0" y="898997"/>
            <a:ext cx="12192000" cy="15086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8392934" y="282695"/>
            <a:ext cx="542101" cy="536144"/>
          </a:xfrm>
          <a:prstGeom prst="rect">
            <a:avLst/>
          </a:prstGeom>
          <a:blipFill dpi="0" rotWithShape="0">
            <a:blip r:embed="rId11">
              <a:duotone>
                <a:prstClr val="black"/>
                <a:schemeClr val="accent1">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0459987" y="282695"/>
            <a:ext cx="542101" cy="536144"/>
          </a:xfrm>
          <a:prstGeom prst="rect">
            <a:avLst/>
          </a:prstGeom>
          <a:blipFill dpi="0" rotWithShape="0">
            <a:blip r:embed="rId11">
              <a:duotone>
                <a:prstClr val="black"/>
                <a:schemeClr val="tx2">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450314" y="115274"/>
            <a:ext cx="360289" cy="331694"/>
          </a:xfrm>
          <a:prstGeom prst="rect">
            <a:avLst/>
          </a:prstGeom>
          <a:blipFill dpi="0">
            <a:blip r:embed="rId1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517367" y="117680"/>
            <a:ext cx="360289" cy="331694"/>
          </a:xfrm>
          <a:prstGeom prst="rect">
            <a:avLst/>
          </a:prstGeom>
          <a:blipFill dpi="0">
            <a:blip r:embed="rId12">
              <a:duotone>
                <a:prstClr val="black"/>
                <a:srgbClr val="7030A0">
                  <a:tint val="45000"/>
                  <a:satMod val="400000"/>
                </a:srgb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userDrawn="1"/>
        </p:nvSpPr>
        <p:spPr>
          <a:xfrm>
            <a:off x="11584420" y="115024"/>
            <a:ext cx="360289" cy="331694"/>
          </a:xfrm>
          <a:prstGeom prst="rect">
            <a:avLst/>
          </a:prstGeom>
          <a:blipFill dpi="0">
            <a:blip r:embed="rId12">
              <a:duotone>
                <a:prstClr val="black"/>
                <a:schemeClr val="accent6">
                  <a:tint val="45000"/>
                  <a:satMod val="400000"/>
                </a:schemeClr>
              </a:duotone>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531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hf hdr="0" dt="0"/>
  <p:txStyles>
    <p:titleStyle>
      <a:lvl1pPr algn="l" defTabSz="914400" rtl="0" eaLnBrk="1" latinLnBrk="0" hangingPunct="1">
        <a:lnSpc>
          <a:spcPct val="90000"/>
        </a:lnSpc>
        <a:spcBef>
          <a:spcPct val="0"/>
        </a:spcBef>
        <a:buNone/>
        <a:defRPr sz="4400" kern="1200">
          <a:solidFill>
            <a:srgbClr val="FF9900"/>
          </a:solidFill>
          <a:latin typeface="Lilita On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Quicksand" panose="02070303000000060000" pitchFamily="18" charset="0"/>
          <a:ea typeface="+mn-ea"/>
          <a:cs typeface="Leelawadee UI" panose="020B0502040204020203"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Quicksand" panose="02070303000000060000" pitchFamily="18" charset="0"/>
          <a:ea typeface="+mn-ea"/>
          <a:cs typeface="Leelawadee UI" panose="020B0502040204020203"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Quicksand" panose="02070303000000060000" pitchFamily="18" charset="0"/>
          <a:ea typeface="+mn-ea"/>
          <a:cs typeface="Leelawadee UI" panose="020B0502040204020203"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Quicksand" panose="02070303000000060000" pitchFamily="18" charset="0"/>
          <a:ea typeface="+mn-ea"/>
          <a:cs typeface="Leelawadee UI"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a:t>
            </a:r>
            <a:br>
              <a:rPr lang="en-US" dirty="0"/>
            </a:br>
            <a:r>
              <a:rPr lang="en-US" dirty="0"/>
              <a:t>to</a:t>
            </a:r>
            <a:br>
              <a:rPr lang="en-US" dirty="0"/>
            </a:br>
            <a:r>
              <a:rPr lang="en-US" dirty="0"/>
              <a:t>Raspberry Pi &amp; Kano</a:t>
            </a:r>
          </a:p>
        </p:txBody>
      </p:sp>
    </p:spTree>
    <p:extLst>
      <p:ext uri="{BB962C8B-B14F-4D97-AF65-F5344CB8AC3E}">
        <p14:creationId xmlns:p14="http://schemas.microsoft.com/office/powerpoint/2010/main" val="282401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Baking a Pi – Connecting the HDMI Cable</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10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952" y="1169051"/>
            <a:ext cx="7750097" cy="5146628"/>
          </a:xfrm>
          <a:prstGeom prst="rect">
            <a:avLst/>
          </a:prstGeom>
        </p:spPr>
      </p:pic>
      <p:sp>
        <p:nvSpPr>
          <p:cNvPr id="6" name="Rounded Rectangle 5"/>
          <p:cNvSpPr/>
          <p:nvPr/>
        </p:nvSpPr>
        <p:spPr>
          <a:xfrm>
            <a:off x="4321097" y="4944078"/>
            <a:ext cx="1483113" cy="14273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646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952" y="1169051"/>
            <a:ext cx="7750097" cy="5146628"/>
          </a:xfrm>
          <a:prstGeom prst="rect">
            <a:avLst/>
          </a:prstGeom>
        </p:spPr>
      </p:pic>
      <p:sp>
        <p:nvSpPr>
          <p:cNvPr id="2" name="Title 1"/>
          <p:cNvSpPr>
            <a:spLocks noGrp="1"/>
          </p:cNvSpPr>
          <p:nvPr>
            <p:ph type="title"/>
          </p:nvPr>
        </p:nvSpPr>
        <p:spPr/>
        <p:txBody>
          <a:bodyPr/>
          <a:lstStyle/>
          <a:p>
            <a:r>
              <a:rPr lang="en-US" dirty="0"/>
              <a:t>Baking a Pi – Connecting the Power Cable</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11</a:t>
            </a:fld>
            <a:endParaRPr lang="en-US"/>
          </a:p>
        </p:txBody>
      </p:sp>
      <p:sp>
        <p:nvSpPr>
          <p:cNvPr id="6" name="Rounded Rectangle 5"/>
          <p:cNvSpPr/>
          <p:nvPr/>
        </p:nvSpPr>
        <p:spPr>
          <a:xfrm>
            <a:off x="2739479" y="5568547"/>
            <a:ext cx="817756" cy="7471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01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Baking a Pi – First Boot</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027" y="1346101"/>
            <a:ext cx="4267214" cy="4894362"/>
          </a:xfrm>
          <a:prstGeom prst="rect">
            <a:avLst/>
          </a:prstGeom>
        </p:spPr>
      </p:pic>
      <p:sp>
        <p:nvSpPr>
          <p:cNvPr id="8" name="Content Placeholder 7"/>
          <p:cNvSpPr>
            <a:spLocks noGrp="1"/>
          </p:cNvSpPr>
          <p:nvPr>
            <p:ph idx="1"/>
          </p:nvPr>
        </p:nvSpPr>
        <p:spPr>
          <a:xfrm>
            <a:off x="838200" y="1197095"/>
            <a:ext cx="6454698" cy="4836993"/>
          </a:xfrm>
        </p:spPr>
        <p:txBody>
          <a:bodyPr/>
          <a:lstStyle/>
          <a:p>
            <a:r>
              <a:rPr lang="en-US" dirty="0"/>
              <a:t>Be Patient! Don’t Unplug!</a:t>
            </a:r>
          </a:p>
          <a:p>
            <a:r>
              <a:rPr lang="en-US" dirty="0"/>
              <a:t>SD Card is Resized</a:t>
            </a:r>
          </a:p>
          <a:p>
            <a:r>
              <a:rPr lang="en-US" dirty="0"/>
              <a:t>OS is installing itself to the rest of the SD card</a:t>
            </a:r>
          </a:p>
          <a:p>
            <a:r>
              <a:rPr lang="en-US" dirty="0"/>
              <a:t>Make sure you select the correct language “English (US)”</a:t>
            </a:r>
          </a:p>
          <a:p>
            <a:pPr marL="0" indent="0">
              <a:buNone/>
            </a:pPr>
            <a:endParaRPr lang="en-US" dirty="0"/>
          </a:p>
        </p:txBody>
      </p:sp>
    </p:spTree>
    <p:extLst>
      <p:ext uri="{BB962C8B-B14F-4D97-AF65-F5344CB8AC3E}">
        <p14:creationId xmlns:p14="http://schemas.microsoft.com/office/powerpoint/2010/main" val="133945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Installation In Progress</a:t>
            </a:r>
          </a:p>
        </p:txBody>
      </p:sp>
      <p:sp>
        <p:nvSpPr>
          <p:cNvPr id="7" name="Text Placeholder 6"/>
          <p:cNvSpPr>
            <a:spLocks noGrp="1"/>
          </p:cNvSpPr>
          <p:nvPr>
            <p:ph type="body" idx="1"/>
          </p:nvPr>
        </p:nvSpPr>
        <p:spPr/>
        <p:txBody>
          <a:bodyPr/>
          <a:lstStyle/>
          <a:p>
            <a:r>
              <a:rPr lang="en-US" dirty="0"/>
              <a:t>Ask for help if you are stuck!</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13</a:t>
            </a:fld>
            <a:endParaRPr lang="en-US"/>
          </a:p>
        </p:txBody>
      </p:sp>
    </p:spTree>
    <p:extLst>
      <p:ext uri="{BB962C8B-B14F-4D97-AF65-F5344CB8AC3E}">
        <p14:creationId xmlns:p14="http://schemas.microsoft.com/office/powerpoint/2010/main" val="259903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1 - Review</a:t>
            </a:r>
          </a:p>
        </p:txBody>
      </p:sp>
      <p:sp>
        <p:nvSpPr>
          <p:cNvPr id="3" name="Content Placeholder 2"/>
          <p:cNvSpPr>
            <a:spLocks noGrp="1"/>
          </p:cNvSpPr>
          <p:nvPr>
            <p:ph idx="1"/>
          </p:nvPr>
        </p:nvSpPr>
        <p:spPr>
          <a:xfrm>
            <a:off x="838200" y="1197095"/>
            <a:ext cx="10515600" cy="5249743"/>
          </a:xfrm>
        </p:spPr>
        <p:txBody>
          <a:bodyPr>
            <a:normAutofit/>
          </a:bodyPr>
          <a:lstStyle/>
          <a:p>
            <a:pPr marL="0" indent="0">
              <a:buNone/>
            </a:pPr>
            <a:r>
              <a:rPr lang="en-US" dirty="0"/>
              <a:t>What is a Raspberry Pi?</a:t>
            </a:r>
          </a:p>
          <a:p>
            <a:pPr marL="0" indent="0">
              <a:buNone/>
            </a:pPr>
            <a:r>
              <a:rPr lang="en-US" dirty="0"/>
              <a:t>Why is it cool?</a:t>
            </a:r>
          </a:p>
          <a:p>
            <a:pPr marL="0" indent="0">
              <a:buNone/>
            </a:pPr>
            <a:r>
              <a:rPr lang="en-US" dirty="0"/>
              <a:t>How many USB ports are on a Raspberry Pi?</a:t>
            </a:r>
          </a:p>
          <a:p>
            <a:pPr marL="0" indent="0">
              <a:buNone/>
            </a:pPr>
            <a:r>
              <a:rPr lang="en-US" dirty="0"/>
              <a:t>How what connector is for Video Output?</a:t>
            </a:r>
          </a:p>
          <a:p>
            <a:pPr marL="0" indent="0">
              <a:buNone/>
            </a:pPr>
            <a:r>
              <a:rPr lang="en-US" dirty="0"/>
              <a:t>What can be done with the GPIO pins?</a:t>
            </a:r>
          </a:p>
          <a:p>
            <a:pPr marL="0" indent="0">
              <a:buNone/>
            </a:pPr>
            <a:r>
              <a:rPr lang="en-US" dirty="0"/>
              <a:t>Why does the Raspberry Pi need an SD card?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14</a:t>
            </a:fld>
            <a:endParaRPr lang="en-US"/>
          </a:p>
        </p:txBody>
      </p:sp>
    </p:spTree>
    <p:extLst>
      <p:ext uri="{BB962C8B-B14F-4D97-AF65-F5344CB8AC3E}">
        <p14:creationId xmlns:p14="http://schemas.microsoft.com/office/powerpoint/2010/main" val="218012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399" y="2092044"/>
            <a:ext cx="2684810" cy="20174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285" y="4234966"/>
            <a:ext cx="2994975" cy="20365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832" y="1955533"/>
            <a:ext cx="2871939" cy="21539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r>
              <a:rPr lang="en-US" dirty="0"/>
              <a:t>Breaking the Ice</a:t>
            </a:r>
          </a:p>
        </p:txBody>
      </p:sp>
      <p:sp>
        <p:nvSpPr>
          <p:cNvPr id="3" name="Content Placeholder 2"/>
          <p:cNvSpPr>
            <a:spLocks noGrp="1"/>
          </p:cNvSpPr>
          <p:nvPr>
            <p:ph idx="1"/>
          </p:nvPr>
        </p:nvSpPr>
        <p:spPr>
          <a:xfrm>
            <a:off x="0" y="1197095"/>
            <a:ext cx="12192000" cy="4836993"/>
          </a:xfrm>
        </p:spPr>
        <p:txBody>
          <a:bodyPr/>
          <a:lstStyle/>
          <a:p>
            <a:pPr marL="0" indent="0">
              <a:buNone/>
            </a:pPr>
            <a:r>
              <a:rPr lang="en-US" sz="4800" dirty="0"/>
              <a:t>Mr. Jerabek (Aka Lu)</a:t>
            </a:r>
          </a:p>
          <a:p>
            <a:pPr marL="0" indent="0">
              <a:buNone/>
            </a:pPr>
            <a:endParaRPr lang="en-US" dirty="0"/>
          </a:p>
          <a:p>
            <a:pPr marL="0" indent="0">
              <a:buNone/>
            </a:pPr>
            <a:endParaRPr lang="en-US" sz="4800" dirty="0"/>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2</a:t>
            </a:fld>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69" y="2306639"/>
            <a:ext cx="1994740" cy="3546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9197" y="2306639"/>
            <a:ext cx="1994739" cy="3546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28276" b="19812"/>
          <a:stretch/>
        </p:blipFill>
        <p:spPr>
          <a:xfrm rot="5400000">
            <a:off x="6501589" y="2443363"/>
            <a:ext cx="3546203" cy="3272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5079" y="2306640"/>
            <a:ext cx="1994739" cy="3546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2840" y="2306639"/>
            <a:ext cx="1994739" cy="3546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47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the Ice</a:t>
            </a:r>
          </a:p>
        </p:txBody>
      </p:sp>
      <p:sp>
        <p:nvSpPr>
          <p:cNvPr id="3" name="Content Placeholder 2"/>
          <p:cNvSpPr>
            <a:spLocks noGrp="1"/>
          </p:cNvSpPr>
          <p:nvPr>
            <p:ph idx="1"/>
          </p:nvPr>
        </p:nvSpPr>
        <p:spPr>
          <a:xfrm>
            <a:off x="118753" y="1197095"/>
            <a:ext cx="12073247" cy="5144328"/>
          </a:xfrm>
        </p:spPr>
        <p:txBody>
          <a:bodyPr>
            <a:normAutofit/>
          </a:bodyPr>
          <a:lstStyle/>
          <a:p>
            <a:pPr marL="0" indent="0">
              <a:buNone/>
            </a:pPr>
            <a:r>
              <a:rPr lang="en-US" sz="5400" dirty="0"/>
              <a:t>What is your name?</a:t>
            </a:r>
          </a:p>
          <a:p>
            <a:pPr marL="0" indent="0">
              <a:buNone/>
            </a:pPr>
            <a:r>
              <a:rPr lang="en-US" sz="5400" dirty="0"/>
              <a:t>What is your age?</a:t>
            </a:r>
          </a:p>
          <a:p>
            <a:pPr marL="0" indent="0">
              <a:buNone/>
            </a:pPr>
            <a:r>
              <a:rPr lang="en-US" sz="5400" dirty="0"/>
              <a:t>What grade are you in?</a:t>
            </a:r>
          </a:p>
          <a:p>
            <a:pPr marL="0" indent="0">
              <a:buNone/>
            </a:pPr>
            <a:r>
              <a:rPr lang="en-US" sz="5400" dirty="0"/>
              <a:t>Why are you taking the class?</a:t>
            </a:r>
          </a:p>
          <a:p>
            <a:pPr marL="0" indent="0">
              <a:buNone/>
            </a:pPr>
            <a:r>
              <a:rPr lang="en-US" sz="5400" dirty="0"/>
              <a:t>What do you want to get out of this class?</a:t>
            </a:r>
          </a:p>
          <a:p>
            <a:pPr marL="0" indent="0">
              <a:buNone/>
            </a:pPr>
            <a:endParaRPr lang="en-US" dirty="0"/>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3</a:t>
            </a:fld>
            <a:endParaRPr lang="en-US"/>
          </a:p>
        </p:txBody>
      </p:sp>
    </p:spTree>
    <p:extLst>
      <p:ext uri="{BB962C8B-B14F-4D97-AF65-F5344CB8AC3E}">
        <p14:creationId xmlns:p14="http://schemas.microsoft.com/office/powerpoint/2010/main" val="2763089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Expect in the Next 7 Weeks?</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12" y="1579087"/>
            <a:ext cx="2967354" cy="4344692"/>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520" y="1545533"/>
            <a:ext cx="1944511" cy="4378246"/>
          </a:xfrm>
          <a:prstGeom prst="rect">
            <a:avLst/>
          </a:prstGeom>
          <a:effectLst>
            <a:outerShdw blurRad="76200" dir="13500000" sy="23000" kx="1200000" algn="br" rotWithShape="0">
              <a:prstClr val="black">
                <a:alpha val="2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92" y="3435620"/>
            <a:ext cx="1945740" cy="2488159"/>
          </a:xfrm>
          <a:prstGeom prst="rect">
            <a:avLst/>
          </a:prstGeom>
          <a:effectLst>
            <a:outerShdw blurRad="76200" dir="13500000" sy="23000" kx="1200000" algn="br" rotWithShape="0">
              <a:prstClr val="black">
                <a:alpha val="20000"/>
              </a:prst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5566" y="2770210"/>
            <a:ext cx="3220825" cy="3153569"/>
          </a:xfrm>
          <a:prstGeom prst="rect">
            <a:avLst/>
          </a:prstGeom>
          <a:effectLst>
            <a:outerShdw blurRad="76200" dir="13500000" sy="23000" kx="1200000" algn="br" rotWithShape="0">
              <a:prstClr val="black">
                <a:alpha val="2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36386" y="1579087"/>
            <a:ext cx="1929647" cy="4349819"/>
          </a:xfrm>
          <a:prstGeom prst="rect">
            <a:avLst/>
          </a:prstGeom>
          <a:effectLst>
            <a:outerShdw blurRad="76200" dist="241300" dir="17640000" sy="23000" kx="1200000" algn="br" rotWithShape="0">
              <a:prstClr val="black">
                <a:alpha val="20000"/>
              </a:prstClr>
            </a:outerShdw>
          </a:effectLst>
        </p:spPr>
      </p:pic>
    </p:spTree>
    <p:extLst>
      <p:ext uri="{BB962C8B-B14F-4D97-AF65-F5344CB8AC3E}">
        <p14:creationId xmlns:p14="http://schemas.microsoft.com/office/powerpoint/2010/main" val="26328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10152" y="1282700"/>
            <a:ext cx="2635356" cy="4957763"/>
          </a:xfrm>
          <a:prstGeom prst="rect">
            <a:avLst/>
          </a:prstGeom>
        </p:spPr>
      </p:pic>
      <p:sp>
        <p:nvSpPr>
          <p:cNvPr id="2" name="Title 1"/>
          <p:cNvSpPr>
            <a:spLocks noGrp="1"/>
          </p:cNvSpPr>
          <p:nvPr>
            <p:ph type="title"/>
          </p:nvPr>
        </p:nvSpPr>
        <p:spPr/>
        <p:txBody>
          <a:bodyPr/>
          <a:lstStyle/>
          <a:p>
            <a:r>
              <a:rPr lang="en-US" dirty="0"/>
              <a:t>Learning Agenda – Week 1</a:t>
            </a:r>
          </a:p>
        </p:txBody>
      </p:sp>
      <p:sp>
        <p:nvSpPr>
          <p:cNvPr id="3" name="Content Placeholder 2"/>
          <p:cNvSpPr>
            <a:spLocks noGrp="1"/>
          </p:cNvSpPr>
          <p:nvPr>
            <p:ph idx="1"/>
          </p:nvPr>
        </p:nvSpPr>
        <p:spPr/>
        <p:txBody>
          <a:bodyPr>
            <a:normAutofit/>
          </a:bodyPr>
          <a:lstStyle/>
          <a:p>
            <a:r>
              <a:rPr lang="en-US" sz="3200" dirty="0"/>
              <a:t>Raspberry Pi Introduction</a:t>
            </a:r>
          </a:p>
          <a:p>
            <a:pPr lvl="1"/>
            <a:r>
              <a:rPr lang="en-US" sz="2800" dirty="0"/>
              <a:t>Say Hello to Raspberry Pi</a:t>
            </a:r>
          </a:p>
          <a:p>
            <a:pPr lvl="1"/>
            <a:r>
              <a:rPr lang="en-US" sz="2800" dirty="0"/>
              <a:t>Why Should I Care?</a:t>
            </a:r>
          </a:p>
          <a:p>
            <a:r>
              <a:rPr lang="en-US" sz="3200" dirty="0"/>
              <a:t>Baking a Pi [configuring your pi]</a:t>
            </a:r>
          </a:p>
          <a:p>
            <a:pPr lvl="1"/>
            <a:r>
              <a:rPr lang="en-US" sz="2800" dirty="0"/>
              <a:t>Inserting the SD Card (Micro SD Slot)</a:t>
            </a:r>
          </a:p>
          <a:p>
            <a:pPr lvl="1"/>
            <a:r>
              <a:rPr lang="en-US" sz="2800" dirty="0"/>
              <a:t>Connecting the Keyboard and Mouse (USB)</a:t>
            </a:r>
          </a:p>
          <a:p>
            <a:pPr lvl="1"/>
            <a:r>
              <a:rPr lang="en-US" sz="2800" dirty="0"/>
              <a:t>Connecting the HDMI Cable (or VGA)</a:t>
            </a:r>
          </a:p>
          <a:p>
            <a:pPr lvl="1"/>
            <a:r>
              <a:rPr lang="en-US" sz="2800" dirty="0"/>
              <a:t>Connecting the Power (Micro USB)</a:t>
            </a:r>
          </a:p>
          <a:p>
            <a:pPr lvl="1"/>
            <a:r>
              <a:rPr lang="en-US" sz="2800" dirty="0"/>
              <a:t>First Boot</a:t>
            </a:r>
          </a:p>
          <a:p>
            <a:pPr lvl="1"/>
            <a:r>
              <a:rPr lang="en-US" sz="2800" dirty="0"/>
              <a:t>Register a Kano Account</a:t>
            </a:r>
          </a:p>
          <a:p>
            <a:endParaRPr lang="en-US" sz="3200" dirty="0"/>
          </a:p>
          <a:p>
            <a:endParaRPr lang="en-US" sz="3200" dirty="0"/>
          </a:p>
          <a:p>
            <a:endParaRPr lang="en-US" dirty="0"/>
          </a:p>
          <a:p>
            <a:endParaRPr lang="en-US" sz="1800" dirty="0"/>
          </a:p>
          <a:p>
            <a:endParaRPr lang="en-US" sz="1800" dirty="0"/>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5</a:t>
            </a:fld>
            <a:endParaRPr lang="en-US"/>
          </a:p>
        </p:txBody>
      </p:sp>
    </p:spTree>
    <p:extLst>
      <p:ext uri="{BB962C8B-B14F-4D97-AF65-F5344CB8AC3E}">
        <p14:creationId xmlns:p14="http://schemas.microsoft.com/office/powerpoint/2010/main" val="245559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Say Hello to Raspberry Pi</a:t>
            </a:r>
          </a:p>
        </p:txBody>
      </p:sp>
      <p:sp>
        <p:nvSpPr>
          <p:cNvPr id="4" name="Footer Placeholder 3"/>
          <p:cNvSpPr>
            <a:spLocks noGrp="1"/>
          </p:cNvSpPr>
          <p:nvPr>
            <p:ph type="ftr" sz="quarter" idx="11"/>
          </p:nvPr>
        </p:nvSpPr>
        <p:spPr/>
        <p:txBody>
          <a:bodyPr/>
          <a:lstStyle/>
          <a:p>
            <a:r>
              <a:rPr lang="en-US" dirty="0"/>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6</a:t>
            </a:fld>
            <a:endParaRPr lang="en-US"/>
          </a:p>
        </p:txBody>
      </p:sp>
      <p:grpSp>
        <p:nvGrpSpPr>
          <p:cNvPr id="62" name="Group 61"/>
          <p:cNvGrpSpPr/>
          <p:nvPr/>
        </p:nvGrpSpPr>
        <p:grpSpPr>
          <a:xfrm>
            <a:off x="309345" y="1445602"/>
            <a:ext cx="11573311" cy="4589950"/>
            <a:chOff x="128937" y="1759110"/>
            <a:chExt cx="11573311" cy="45899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25442"/>
              <a:ext cx="4114800" cy="2732526"/>
            </a:xfrm>
            <a:prstGeom prst="rect">
              <a:avLst/>
            </a:prstGeom>
          </p:spPr>
        </p:pic>
        <p:cxnSp>
          <p:nvCxnSpPr>
            <p:cNvPr id="9" name="Straight Arrow Connector 8"/>
            <p:cNvCxnSpPr>
              <a:stCxn id="21" idx="1"/>
            </p:cNvCxnSpPr>
            <p:nvPr/>
          </p:nvCxnSpPr>
          <p:spPr>
            <a:xfrm flipH="1" flipV="1">
              <a:off x="8051074" y="2341890"/>
              <a:ext cx="1624144" cy="173302"/>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1" idx="1"/>
            </p:cNvCxnSpPr>
            <p:nvPr/>
          </p:nvCxnSpPr>
          <p:spPr>
            <a:xfrm flipH="1">
              <a:off x="8051074" y="2515192"/>
              <a:ext cx="1624144" cy="654719"/>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675218" y="1776528"/>
              <a:ext cx="2027030" cy="1477328"/>
            </a:xfrm>
            <a:prstGeom prst="rect">
              <a:avLst/>
            </a:prstGeom>
            <a:noFill/>
            <a:ln w="25400">
              <a:noFill/>
            </a:ln>
          </p:spPr>
          <p:txBody>
            <a:bodyPr wrap="square" rtlCol="0">
              <a:spAutoFit/>
            </a:bodyPr>
            <a:lstStyle/>
            <a:p>
              <a:r>
                <a:rPr lang="en-US" b="1" dirty="0">
                  <a:solidFill>
                    <a:schemeClr val="tx1">
                      <a:lumMod val="65000"/>
                      <a:lumOff val="35000"/>
                    </a:schemeClr>
                  </a:solidFill>
                </a:rPr>
                <a:t>USB PORTS</a:t>
              </a:r>
            </a:p>
            <a:p>
              <a:r>
                <a:rPr lang="en-US" dirty="0">
                  <a:solidFill>
                    <a:schemeClr val="tx1">
                      <a:lumMod val="65000"/>
                      <a:lumOff val="35000"/>
                    </a:schemeClr>
                  </a:solidFill>
                </a:rPr>
                <a:t>Used to extend the capabilities of the computer. </a:t>
              </a:r>
            </a:p>
            <a:p>
              <a:endParaRPr lang="en-US" dirty="0">
                <a:solidFill>
                  <a:schemeClr val="tx1">
                    <a:lumMod val="65000"/>
                    <a:lumOff val="35000"/>
                  </a:schemeClr>
                </a:solidFill>
              </a:endParaRPr>
            </a:p>
          </p:txBody>
        </p:sp>
        <p:cxnSp>
          <p:nvCxnSpPr>
            <p:cNvPr id="22" name="Straight Arrow Connector 21"/>
            <p:cNvCxnSpPr/>
            <p:nvPr/>
          </p:nvCxnSpPr>
          <p:spPr>
            <a:xfrm flipH="1" flipV="1">
              <a:off x="8044543" y="4047237"/>
              <a:ext cx="1535129" cy="15143"/>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8" idx="3"/>
            </p:cNvCxnSpPr>
            <p:nvPr/>
          </p:nvCxnSpPr>
          <p:spPr>
            <a:xfrm flipV="1">
              <a:off x="3295370" y="2055213"/>
              <a:ext cx="1764308" cy="165562"/>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8937" y="1759110"/>
              <a:ext cx="3166433" cy="923330"/>
            </a:xfrm>
            <a:prstGeom prst="rect">
              <a:avLst/>
            </a:prstGeom>
            <a:noFill/>
            <a:ln w="25400">
              <a:noFill/>
            </a:ln>
          </p:spPr>
          <p:txBody>
            <a:bodyPr wrap="square" rtlCol="0">
              <a:spAutoFit/>
            </a:bodyPr>
            <a:lstStyle/>
            <a:p>
              <a:r>
                <a:rPr lang="en-US" b="1" dirty="0">
                  <a:solidFill>
                    <a:schemeClr val="tx1">
                      <a:lumMod val="65000"/>
                      <a:lumOff val="35000"/>
                    </a:schemeClr>
                  </a:solidFill>
                </a:rPr>
                <a:t>INPUT/OUTPUT PINS</a:t>
              </a:r>
            </a:p>
            <a:p>
              <a:r>
                <a:rPr lang="en-US" dirty="0">
                  <a:solidFill>
                    <a:schemeClr val="tx1">
                      <a:lumMod val="65000"/>
                      <a:lumOff val="35000"/>
                    </a:schemeClr>
                  </a:solidFill>
                </a:rPr>
                <a:t>These help turn electricity into action.</a:t>
              </a:r>
            </a:p>
          </p:txBody>
        </p:sp>
        <p:cxnSp>
          <p:nvCxnSpPr>
            <p:cNvPr id="29" name="Straight Arrow Connector 28"/>
            <p:cNvCxnSpPr>
              <a:stCxn id="30" idx="0"/>
            </p:cNvCxnSpPr>
            <p:nvPr/>
          </p:nvCxnSpPr>
          <p:spPr>
            <a:xfrm flipH="1" flipV="1">
              <a:off x="6540138" y="4384525"/>
              <a:ext cx="2118551" cy="666428"/>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737705" y="5050953"/>
              <a:ext cx="1841967" cy="923330"/>
            </a:xfrm>
            <a:prstGeom prst="rect">
              <a:avLst/>
            </a:prstGeom>
            <a:noFill/>
            <a:ln w="25400">
              <a:noFill/>
            </a:ln>
          </p:spPr>
          <p:txBody>
            <a:bodyPr wrap="square" rtlCol="0">
              <a:spAutoFit/>
            </a:bodyPr>
            <a:lstStyle/>
            <a:p>
              <a:r>
                <a:rPr lang="en-US" b="1" dirty="0">
                  <a:solidFill>
                    <a:schemeClr val="tx1">
                      <a:lumMod val="65000"/>
                      <a:lumOff val="35000"/>
                    </a:schemeClr>
                  </a:solidFill>
                </a:rPr>
                <a:t>SOUND OUTPUT</a:t>
              </a:r>
            </a:p>
            <a:p>
              <a:r>
                <a:rPr lang="en-US" dirty="0">
                  <a:solidFill>
                    <a:schemeClr val="tx1">
                      <a:lumMod val="65000"/>
                      <a:lumOff val="35000"/>
                    </a:schemeClr>
                  </a:solidFill>
                </a:rPr>
                <a:t>Give the Pi the ability to speak.</a:t>
              </a:r>
            </a:p>
          </p:txBody>
        </p:sp>
        <p:cxnSp>
          <p:nvCxnSpPr>
            <p:cNvPr id="32" name="Straight Arrow Connector 31"/>
            <p:cNvCxnSpPr>
              <a:stCxn id="33" idx="0"/>
            </p:cNvCxnSpPr>
            <p:nvPr/>
          </p:nvCxnSpPr>
          <p:spPr>
            <a:xfrm flipV="1">
              <a:off x="5155475" y="4304293"/>
              <a:ext cx="516190" cy="844438"/>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995749" y="5148731"/>
              <a:ext cx="4319451" cy="1200329"/>
            </a:xfrm>
            <a:prstGeom prst="rect">
              <a:avLst/>
            </a:prstGeom>
            <a:noFill/>
            <a:ln w="25400">
              <a:noFill/>
            </a:ln>
          </p:spPr>
          <p:txBody>
            <a:bodyPr wrap="square" rtlCol="0">
              <a:spAutoFit/>
            </a:bodyPr>
            <a:lstStyle/>
            <a:p>
              <a:r>
                <a:rPr lang="en-US" b="1" dirty="0">
                  <a:solidFill>
                    <a:schemeClr val="tx1">
                      <a:lumMod val="65000"/>
                      <a:lumOff val="35000"/>
                    </a:schemeClr>
                  </a:solidFill>
                </a:rPr>
                <a:t>HDMI</a:t>
              </a:r>
            </a:p>
            <a:p>
              <a:r>
                <a:rPr lang="en-US" dirty="0">
                  <a:solidFill>
                    <a:schemeClr val="tx1">
                      <a:lumMod val="65000"/>
                      <a:lumOff val="35000"/>
                    </a:schemeClr>
                  </a:solidFill>
                </a:rPr>
                <a:t>SCREEN CONNECTOR</a:t>
              </a:r>
            </a:p>
            <a:p>
              <a:r>
                <a:rPr lang="en-US" dirty="0">
                  <a:solidFill>
                    <a:schemeClr val="tx1">
                      <a:lumMod val="65000"/>
                      <a:lumOff val="35000"/>
                    </a:schemeClr>
                  </a:solidFill>
                </a:rPr>
                <a:t>Connect to a digital display to see what your computer can do.</a:t>
              </a:r>
            </a:p>
          </p:txBody>
        </p:sp>
        <p:cxnSp>
          <p:nvCxnSpPr>
            <p:cNvPr id="35" name="Straight Arrow Connector 34"/>
            <p:cNvCxnSpPr/>
            <p:nvPr/>
          </p:nvCxnSpPr>
          <p:spPr>
            <a:xfrm flipV="1">
              <a:off x="2612328" y="4486013"/>
              <a:ext cx="1937092" cy="412982"/>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64627" y="4688874"/>
              <a:ext cx="2234874" cy="646331"/>
            </a:xfrm>
            <a:prstGeom prst="rect">
              <a:avLst/>
            </a:prstGeom>
            <a:noFill/>
            <a:ln w="25400">
              <a:noFill/>
            </a:ln>
          </p:spPr>
          <p:txBody>
            <a:bodyPr wrap="square" rtlCol="0">
              <a:spAutoFit/>
            </a:bodyPr>
            <a:lstStyle/>
            <a:p>
              <a:r>
                <a:rPr lang="en-US" b="1" dirty="0">
                  <a:solidFill>
                    <a:schemeClr val="tx1">
                      <a:lumMod val="65000"/>
                      <a:lumOff val="35000"/>
                    </a:schemeClr>
                  </a:solidFill>
                </a:rPr>
                <a:t>MICRO USB</a:t>
              </a:r>
            </a:p>
            <a:p>
              <a:r>
                <a:rPr lang="en-US" dirty="0">
                  <a:solidFill>
                    <a:schemeClr val="tx1">
                      <a:lumMod val="65000"/>
                      <a:lumOff val="35000"/>
                    </a:schemeClr>
                  </a:solidFill>
                </a:rPr>
                <a:t>Power Connector</a:t>
              </a:r>
            </a:p>
          </p:txBody>
        </p:sp>
        <p:cxnSp>
          <p:nvCxnSpPr>
            <p:cNvPr id="39" name="Straight Arrow Connector 38"/>
            <p:cNvCxnSpPr/>
            <p:nvPr/>
          </p:nvCxnSpPr>
          <p:spPr>
            <a:xfrm flipV="1">
              <a:off x="2769328" y="3061269"/>
              <a:ext cx="2520589" cy="300302"/>
            </a:xfrm>
            <a:prstGeom prst="straightConnector1">
              <a:avLst/>
            </a:prstGeom>
            <a:ln w="25400">
              <a:solidFill>
                <a:srgbClr val="FFC00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60163" y="2761407"/>
              <a:ext cx="2234874" cy="1200329"/>
            </a:xfrm>
            <a:prstGeom prst="rect">
              <a:avLst/>
            </a:prstGeom>
            <a:noFill/>
            <a:ln w="25400">
              <a:noFill/>
            </a:ln>
          </p:spPr>
          <p:txBody>
            <a:bodyPr wrap="square" rtlCol="0">
              <a:spAutoFit/>
            </a:bodyPr>
            <a:lstStyle/>
            <a:p>
              <a:r>
                <a:rPr lang="en-US" b="1" dirty="0">
                  <a:solidFill>
                    <a:schemeClr val="tx1">
                      <a:lumMod val="65000"/>
                      <a:lumOff val="35000"/>
                    </a:schemeClr>
                  </a:solidFill>
                </a:rPr>
                <a:t>PROCESSOR</a:t>
              </a:r>
            </a:p>
            <a:p>
              <a:r>
                <a:rPr lang="en-US" dirty="0">
                  <a:solidFill>
                    <a:schemeClr val="tx1">
                      <a:lumMod val="65000"/>
                      <a:lumOff val="35000"/>
                    </a:schemeClr>
                  </a:solidFill>
                </a:rPr>
                <a:t>This is the brain, where tasks are and decisions are made.</a:t>
              </a:r>
            </a:p>
          </p:txBody>
        </p:sp>
        <p:sp>
          <p:nvSpPr>
            <p:cNvPr id="44" name="TextBox 43"/>
            <p:cNvSpPr txBox="1"/>
            <p:nvPr/>
          </p:nvSpPr>
          <p:spPr>
            <a:xfrm>
              <a:off x="9597032" y="3474053"/>
              <a:ext cx="2027030" cy="1200329"/>
            </a:xfrm>
            <a:prstGeom prst="rect">
              <a:avLst/>
            </a:prstGeom>
            <a:noFill/>
            <a:ln w="25400">
              <a:noFill/>
            </a:ln>
          </p:spPr>
          <p:txBody>
            <a:bodyPr wrap="square" rtlCol="0">
              <a:spAutoFit/>
            </a:bodyPr>
            <a:lstStyle/>
            <a:p>
              <a:r>
                <a:rPr lang="en-US" b="1" dirty="0">
                  <a:solidFill>
                    <a:schemeClr val="tx1">
                      <a:lumMod val="65000"/>
                      <a:lumOff val="35000"/>
                    </a:schemeClr>
                  </a:solidFill>
                </a:rPr>
                <a:t>ETHERNET (RJ45)</a:t>
              </a:r>
            </a:p>
            <a:p>
              <a:r>
                <a:rPr lang="en-US" dirty="0">
                  <a:solidFill>
                    <a:schemeClr val="tx1">
                      <a:lumMod val="65000"/>
                      <a:lumOff val="35000"/>
                    </a:schemeClr>
                  </a:solidFill>
                </a:rPr>
                <a:t>Used for wired network access.</a:t>
              </a:r>
            </a:p>
            <a:p>
              <a:endParaRPr lang="en-US" dirty="0">
                <a:solidFill>
                  <a:schemeClr val="tx1">
                    <a:lumMod val="65000"/>
                    <a:lumOff val="35000"/>
                  </a:schemeClr>
                </a:solidFill>
              </a:endParaRPr>
            </a:p>
          </p:txBody>
        </p:sp>
      </p:grpSp>
    </p:spTree>
    <p:extLst>
      <p:ext uri="{BB962C8B-B14F-4D97-AF65-F5344CB8AC3E}">
        <p14:creationId xmlns:p14="http://schemas.microsoft.com/office/powerpoint/2010/main" val="69300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Care?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148042" y="1407182"/>
            <a:ext cx="3273725" cy="4837113"/>
          </a:xfrm>
          <a:prstGeom prst="rect">
            <a:avLst/>
          </a:prstGeom>
          <a:effectLst>
            <a:outerShdw blurRad="76200" dist="330200" dir="16080000" sy="23000" kx="1200000" algn="br" rotWithShape="0">
              <a:prstClr val="black">
                <a:alpha val="20000"/>
              </a:prstClr>
            </a:outerShdw>
          </a:effectLst>
        </p:spPr>
      </p:pic>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7</a:t>
            </a:fld>
            <a:endParaRPr lang="en-US"/>
          </a:p>
        </p:txBody>
      </p:sp>
      <p:sp>
        <p:nvSpPr>
          <p:cNvPr id="17" name="TextBox 16"/>
          <p:cNvSpPr txBox="1"/>
          <p:nvPr/>
        </p:nvSpPr>
        <p:spPr>
          <a:xfrm>
            <a:off x="3897157" y="3902339"/>
            <a:ext cx="5296045" cy="2246769"/>
          </a:xfrm>
          <a:prstGeom prst="rect">
            <a:avLst/>
          </a:prstGeom>
          <a:noFill/>
          <a:ln>
            <a:noFill/>
          </a:ln>
        </p:spPr>
        <p:txBody>
          <a:bodyPr wrap="square" rtlCol="0">
            <a:spAutoFit/>
          </a:bodyPr>
          <a:lstStyle/>
          <a:p>
            <a:r>
              <a:rPr lang="en-US" sz="2800" b="1" dirty="0">
                <a:solidFill>
                  <a:srgbClr val="ADAE40"/>
                </a:solidFill>
                <a:latin typeface="Quicksand" charset="0"/>
                <a:ea typeface="Quicksand" charset="0"/>
                <a:cs typeface="Quicksand" charset="0"/>
              </a:rPr>
              <a:t>That’s a great question! In the 1980’s children who were learning about computers had a lot more control over the hardware.</a:t>
            </a:r>
          </a:p>
        </p:txBody>
      </p:sp>
      <p:sp>
        <p:nvSpPr>
          <p:cNvPr id="7" name="Rounded Rectangular Callout 6"/>
          <p:cNvSpPr/>
          <p:nvPr/>
        </p:nvSpPr>
        <p:spPr>
          <a:xfrm rot="16200000" flipH="1">
            <a:off x="5332765" y="1169779"/>
            <a:ext cx="3109260" cy="6849402"/>
          </a:xfrm>
          <a:custGeom>
            <a:avLst/>
            <a:gdLst>
              <a:gd name="connsiteX0" fmla="*/ 0 w 5213133"/>
              <a:gd name="connsiteY0" fmla="*/ 868873 h 8217778"/>
              <a:gd name="connsiteX1" fmla="*/ 868873 w 5213133"/>
              <a:gd name="connsiteY1" fmla="*/ 0 h 8217778"/>
              <a:gd name="connsiteX2" fmla="*/ 868856 w 5213133"/>
              <a:gd name="connsiteY2" fmla="*/ 0 h 8217778"/>
              <a:gd name="connsiteX3" fmla="*/ 868856 w 5213133"/>
              <a:gd name="connsiteY3" fmla="*/ 0 h 8217778"/>
              <a:gd name="connsiteX4" fmla="*/ 2172139 w 5213133"/>
              <a:gd name="connsiteY4" fmla="*/ 0 h 8217778"/>
              <a:gd name="connsiteX5" fmla="*/ 4344260 w 5213133"/>
              <a:gd name="connsiteY5" fmla="*/ 0 h 8217778"/>
              <a:gd name="connsiteX6" fmla="*/ 5213133 w 5213133"/>
              <a:gd name="connsiteY6" fmla="*/ 868873 h 8217778"/>
              <a:gd name="connsiteX7" fmla="*/ 5213133 w 5213133"/>
              <a:gd name="connsiteY7" fmla="*/ 4793704 h 8217778"/>
              <a:gd name="connsiteX8" fmla="*/ 5213133 w 5213133"/>
              <a:gd name="connsiteY8" fmla="*/ 4793704 h 8217778"/>
              <a:gd name="connsiteX9" fmla="*/ 5213133 w 5213133"/>
              <a:gd name="connsiteY9" fmla="*/ 6848148 h 8217778"/>
              <a:gd name="connsiteX10" fmla="*/ 5213133 w 5213133"/>
              <a:gd name="connsiteY10" fmla="*/ 7348905 h 8217778"/>
              <a:gd name="connsiteX11" fmla="*/ 4344260 w 5213133"/>
              <a:gd name="connsiteY11" fmla="*/ 8217778 h 8217778"/>
              <a:gd name="connsiteX12" fmla="*/ 2172139 w 5213133"/>
              <a:gd name="connsiteY12" fmla="*/ 8217778 h 8217778"/>
              <a:gd name="connsiteX13" fmla="*/ 1499506 w 5213133"/>
              <a:gd name="connsiteY13" fmla="*/ 10180430 h 8217778"/>
              <a:gd name="connsiteX14" fmla="*/ 868856 w 5213133"/>
              <a:gd name="connsiteY14" fmla="*/ 8217778 h 8217778"/>
              <a:gd name="connsiteX15" fmla="*/ 868873 w 5213133"/>
              <a:gd name="connsiteY15" fmla="*/ 8217778 h 8217778"/>
              <a:gd name="connsiteX16" fmla="*/ 0 w 5213133"/>
              <a:gd name="connsiteY16" fmla="*/ 7348905 h 8217778"/>
              <a:gd name="connsiteX17" fmla="*/ 0 w 5213133"/>
              <a:gd name="connsiteY17" fmla="*/ 6848148 h 8217778"/>
              <a:gd name="connsiteX18" fmla="*/ 0 w 5213133"/>
              <a:gd name="connsiteY18" fmla="*/ 4793704 h 8217778"/>
              <a:gd name="connsiteX19" fmla="*/ 0 w 5213133"/>
              <a:gd name="connsiteY19" fmla="*/ 4793704 h 8217778"/>
              <a:gd name="connsiteX20" fmla="*/ 0 w 5213133"/>
              <a:gd name="connsiteY20" fmla="*/ 868873 h 8217778"/>
              <a:gd name="connsiteX0" fmla="*/ 0 w 5213133"/>
              <a:gd name="connsiteY0" fmla="*/ 868873 h 10180430"/>
              <a:gd name="connsiteX1" fmla="*/ 868873 w 5213133"/>
              <a:gd name="connsiteY1" fmla="*/ 0 h 10180430"/>
              <a:gd name="connsiteX2" fmla="*/ 868856 w 5213133"/>
              <a:gd name="connsiteY2" fmla="*/ 0 h 10180430"/>
              <a:gd name="connsiteX3" fmla="*/ 868856 w 5213133"/>
              <a:gd name="connsiteY3" fmla="*/ 0 h 10180430"/>
              <a:gd name="connsiteX4" fmla="*/ 2172139 w 5213133"/>
              <a:gd name="connsiteY4" fmla="*/ 0 h 10180430"/>
              <a:gd name="connsiteX5" fmla="*/ 4344260 w 5213133"/>
              <a:gd name="connsiteY5" fmla="*/ 0 h 10180430"/>
              <a:gd name="connsiteX6" fmla="*/ 5213133 w 5213133"/>
              <a:gd name="connsiteY6" fmla="*/ 868873 h 10180430"/>
              <a:gd name="connsiteX7" fmla="*/ 5213133 w 5213133"/>
              <a:gd name="connsiteY7" fmla="*/ 4793704 h 10180430"/>
              <a:gd name="connsiteX8" fmla="*/ 5213133 w 5213133"/>
              <a:gd name="connsiteY8" fmla="*/ 4793704 h 10180430"/>
              <a:gd name="connsiteX9" fmla="*/ 5213133 w 5213133"/>
              <a:gd name="connsiteY9" fmla="*/ 6848148 h 10180430"/>
              <a:gd name="connsiteX10" fmla="*/ 5213133 w 5213133"/>
              <a:gd name="connsiteY10" fmla="*/ 7348905 h 10180430"/>
              <a:gd name="connsiteX11" fmla="*/ 4344260 w 5213133"/>
              <a:gd name="connsiteY11" fmla="*/ 8217778 h 10180430"/>
              <a:gd name="connsiteX12" fmla="*/ 1562541 w 5213133"/>
              <a:gd name="connsiteY12" fmla="*/ 8207268 h 10180430"/>
              <a:gd name="connsiteX13" fmla="*/ 1499506 w 5213133"/>
              <a:gd name="connsiteY13" fmla="*/ 10180430 h 10180430"/>
              <a:gd name="connsiteX14" fmla="*/ 868856 w 5213133"/>
              <a:gd name="connsiteY14" fmla="*/ 8217778 h 10180430"/>
              <a:gd name="connsiteX15" fmla="*/ 868873 w 5213133"/>
              <a:gd name="connsiteY15" fmla="*/ 8217778 h 10180430"/>
              <a:gd name="connsiteX16" fmla="*/ 0 w 5213133"/>
              <a:gd name="connsiteY16" fmla="*/ 7348905 h 10180430"/>
              <a:gd name="connsiteX17" fmla="*/ 0 w 5213133"/>
              <a:gd name="connsiteY17" fmla="*/ 6848148 h 10180430"/>
              <a:gd name="connsiteX18" fmla="*/ 0 w 5213133"/>
              <a:gd name="connsiteY18" fmla="*/ 4793704 h 10180430"/>
              <a:gd name="connsiteX19" fmla="*/ 0 w 5213133"/>
              <a:gd name="connsiteY19" fmla="*/ 4793704 h 10180430"/>
              <a:gd name="connsiteX20" fmla="*/ 0 w 5213133"/>
              <a:gd name="connsiteY20" fmla="*/ 868873 h 10180430"/>
              <a:gd name="connsiteX0" fmla="*/ 0 w 5213133"/>
              <a:gd name="connsiteY0" fmla="*/ 868873 h 9076844"/>
              <a:gd name="connsiteX1" fmla="*/ 868873 w 5213133"/>
              <a:gd name="connsiteY1" fmla="*/ 0 h 9076844"/>
              <a:gd name="connsiteX2" fmla="*/ 868856 w 5213133"/>
              <a:gd name="connsiteY2" fmla="*/ 0 h 9076844"/>
              <a:gd name="connsiteX3" fmla="*/ 868856 w 5213133"/>
              <a:gd name="connsiteY3" fmla="*/ 0 h 9076844"/>
              <a:gd name="connsiteX4" fmla="*/ 2172139 w 5213133"/>
              <a:gd name="connsiteY4" fmla="*/ 0 h 9076844"/>
              <a:gd name="connsiteX5" fmla="*/ 4344260 w 5213133"/>
              <a:gd name="connsiteY5" fmla="*/ 0 h 9076844"/>
              <a:gd name="connsiteX6" fmla="*/ 5213133 w 5213133"/>
              <a:gd name="connsiteY6" fmla="*/ 868873 h 9076844"/>
              <a:gd name="connsiteX7" fmla="*/ 5213133 w 5213133"/>
              <a:gd name="connsiteY7" fmla="*/ 4793704 h 9076844"/>
              <a:gd name="connsiteX8" fmla="*/ 5213133 w 5213133"/>
              <a:gd name="connsiteY8" fmla="*/ 4793704 h 9076844"/>
              <a:gd name="connsiteX9" fmla="*/ 5213133 w 5213133"/>
              <a:gd name="connsiteY9" fmla="*/ 6848148 h 9076844"/>
              <a:gd name="connsiteX10" fmla="*/ 5213133 w 5213133"/>
              <a:gd name="connsiteY10" fmla="*/ 7348905 h 9076844"/>
              <a:gd name="connsiteX11" fmla="*/ 4344260 w 5213133"/>
              <a:gd name="connsiteY11" fmla="*/ 8217778 h 9076844"/>
              <a:gd name="connsiteX12" fmla="*/ 1562541 w 5213133"/>
              <a:gd name="connsiteY12" fmla="*/ 8207268 h 9076844"/>
              <a:gd name="connsiteX13" fmla="*/ 2193192 w 5213133"/>
              <a:gd name="connsiteY13" fmla="*/ 9076844 h 9076844"/>
              <a:gd name="connsiteX14" fmla="*/ 868856 w 5213133"/>
              <a:gd name="connsiteY14" fmla="*/ 8217778 h 9076844"/>
              <a:gd name="connsiteX15" fmla="*/ 868873 w 5213133"/>
              <a:gd name="connsiteY15" fmla="*/ 8217778 h 9076844"/>
              <a:gd name="connsiteX16" fmla="*/ 0 w 5213133"/>
              <a:gd name="connsiteY16" fmla="*/ 7348905 h 9076844"/>
              <a:gd name="connsiteX17" fmla="*/ 0 w 5213133"/>
              <a:gd name="connsiteY17" fmla="*/ 6848148 h 9076844"/>
              <a:gd name="connsiteX18" fmla="*/ 0 w 5213133"/>
              <a:gd name="connsiteY18" fmla="*/ 4793704 h 9076844"/>
              <a:gd name="connsiteX19" fmla="*/ 0 w 5213133"/>
              <a:gd name="connsiteY19" fmla="*/ 4793704 h 9076844"/>
              <a:gd name="connsiteX20" fmla="*/ 0 w 5213133"/>
              <a:gd name="connsiteY20" fmla="*/ 868873 h 9076844"/>
              <a:gd name="connsiteX0" fmla="*/ 0 w 5213133"/>
              <a:gd name="connsiteY0" fmla="*/ 868873 h 9308072"/>
              <a:gd name="connsiteX1" fmla="*/ 868873 w 5213133"/>
              <a:gd name="connsiteY1" fmla="*/ 0 h 9308072"/>
              <a:gd name="connsiteX2" fmla="*/ 868856 w 5213133"/>
              <a:gd name="connsiteY2" fmla="*/ 0 h 9308072"/>
              <a:gd name="connsiteX3" fmla="*/ 868856 w 5213133"/>
              <a:gd name="connsiteY3" fmla="*/ 0 h 9308072"/>
              <a:gd name="connsiteX4" fmla="*/ 2172139 w 5213133"/>
              <a:gd name="connsiteY4" fmla="*/ 0 h 9308072"/>
              <a:gd name="connsiteX5" fmla="*/ 4344260 w 5213133"/>
              <a:gd name="connsiteY5" fmla="*/ 0 h 9308072"/>
              <a:gd name="connsiteX6" fmla="*/ 5213133 w 5213133"/>
              <a:gd name="connsiteY6" fmla="*/ 868873 h 9308072"/>
              <a:gd name="connsiteX7" fmla="*/ 5213133 w 5213133"/>
              <a:gd name="connsiteY7" fmla="*/ 4793704 h 9308072"/>
              <a:gd name="connsiteX8" fmla="*/ 5213133 w 5213133"/>
              <a:gd name="connsiteY8" fmla="*/ 4793704 h 9308072"/>
              <a:gd name="connsiteX9" fmla="*/ 5213133 w 5213133"/>
              <a:gd name="connsiteY9" fmla="*/ 6848148 h 9308072"/>
              <a:gd name="connsiteX10" fmla="*/ 5213133 w 5213133"/>
              <a:gd name="connsiteY10" fmla="*/ 7348905 h 9308072"/>
              <a:gd name="connsiteX11" fmla="*/ 4344260 w 5213133"/>
              <a:gd name="connsiteY11" fmla="*/ 8217778 h 9308072"/>
              <a:gd name="connsiteX12" fmla="*/ 1562541 w 5213133"/>
              <a:gd name="connsiteY12" fmla="*/ 8207268 h 9308072"/>
              <a:gd name="connsiteX13" fmla="*/ 1383897 w 5213133"/>
              <a:gd name="connsiteY13" fmla="*/ 9308072 h 9308072"/>
              <a:gd name="connsiteX14" fmla="*/ 868856 w 5213133"/>
              <a:gd name="connsiteY14" fmla="*/ 8217778 h 9308072"/>
              <a:gd name="connsiteX15" fmla="*/ 868873 w 5213133"/>
              <a:gd name="connsiteY15" fmla="*/ 8217778 h 9308072"/>
              <a:gd name="connsiteX16" fmla="*/ 0 w 5213133"/>
              <a:gd name="connsiteY16" fmla="*/ 7348905 h 9308072"/>
              <a:gd name="connsiteX17" fmla="*/ 0 w 5213133"/>
              <a:gd name="connsiteY17" fmla="*/ 6848148 h 9308072"/>
              <a:gd name="connsiteX18" fmla="*/ 0 w 5213133"/>
              <a:gd name="connsiteY18" fmla="*/ 4793704 h 9308072"/>
              <a:gd name="connsiteX19" fmla="*/ 0 w 5213133"/>
              <a:gd name="connsiteY19" fmla="*/ 4793704 h 9308072"/>
              <a:gd name="connsiteX20" fmla="*/ 0 w 5213133"/>
              <a:gd name="connsiteY20" fmla="*/ 868873 h 9308072"/>
              <a:gd name="connsiteX0" fmla="*/ 1819638 w 7032771"/>
              <a:gd name="connsiteY0" fmla="*/ 868873 h 9489043"/>
              <a:gd name="connsiteX1" fmla="*/ 2688511 w 7032771"/>
              <a:gd name="connsiteY1" fmla="*/ 0 h 9489043"/>
              <a:gd name="connsiteX2" fmla="*/ 2688494 w 7032771"/>
              <a:gd name="connsiteY2" fmla="*/ 0 h 9489043"/>
              <a:gd name="connsiteX3" fmla="*/ 2688494 w 7032771"/>
              <a:gd name="connsiteY3" fmla="*/ 0 h 9489043"/>
              <a:gd name="connsiteX4" fmla="*/ 3991777 w 7032771"/>
              <a:gd name="connsiteY4" fmla="*/ 0 h 9489043"/>
              <a:gd name="connsiteX5" fmla="*/ 6163898 w 7032771"/>
              <a:gd name="connsiteY5" fmla="*/ 0 h 9489043"/>
              <a:gd name="connsiteX6" fmla="*/ 7032771 w 7032771"/>
              <a:gd name="connsiteY6" fmla="*/ 868873 h 9489043"/>
              <a:gd name="connsiteX7" fmla="*/ 7032771 w 7032771"/>
              <a:gd name="connsiteY7" fmla="*/ 4793704 h 9489043"/>
              <a:gd name="connsiteX8" fmla="*/ 7032771 w 7032771"/>
              <a:gd name="connsiteY8" fmla="*/ 4793704 h 9489043"/>
              <a:gd name="connsiteX9" fmla="*/ 7032771 w 7032771"/>
              <a:gd name="connsiteY9" fmla="*/ 6848148 h 9489043"/>
              <a:gd name="connsiteX10" fmla="*/ 7032771 w 7032771"/>
              <a:gd name="connsiteY10" fmla="*/ 7348905 h 9489043"/>
              <a:gd name="connsiteX11" fmla="*/ 6163898 w 7032771"/>
              <a:gd name="connsiteY11" fmla="*/ 8217778 h 9489043"/>
              <a:gd name="connsiteX12" fmla="*/ 3382179 w 7032771"/>
              <a:gd name="connsiteY12" fmla="*/ 8207268 h 9489043"/>
              <a:gd name="connsiteX13" fmla="*/ 0 w 7032771"/>
              <a:gd name="connsiteY13" fmla="*/ 9489043 h 9489043"/>
              <a:gd name="connsiteX14" fmla="*/ 2688494 w 7032771"/>
              <a:gd name="connsiteY14" fmla="*/ 8217778 h 9489043"/>
              <a:gd name="connsiteX15" fmla="*/ 2688511 w 7032771"/>
              <a:gd name="connsiteY15" fmla="*/ 8217778 h 9489043"/>
              <a:gd name="connsiteX16" fmla="*/ 1819638 w 7032771"/>
              <a:gd name="connsiteY16" fmla="*/ 7348905 h 9489043"/>
              <a:gd name="connsiteX17" fmla="*/ 1819638 w 7032771"/>
              <a:gd name="connsiteY17" fmla="*/ 6848148 h 9489043"/>
              <a:gd name="connsiteX18" fmla="*/ 1819638 w 7032771"/>
              <a:gd name="connsiteY18" fmla="*/ 4793704 h 9489043"/>
              <a:gd name="connsiteX19" fmla="*/ 1819638 w 7032771"/>
              <a:gd name="connsiteY19" fmla="*/ 4793704 h 9489043"/>
              <a:gd name="connsiteX20" fmla="*/ 1819638 w 7032771"/>
              <a:gd name="connsiteY20" fmla="*/ 868873 h 948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32771" h="9489043">
                <a:moveTo>
                  <a:pt x="1819638" y="868873"/>
                </a:moveTo>
                <a:cubicBezTo>
                  <a:pt x="1819638" y="389008"/>
                  <a:pt x="2208646" y="0"/>
                  <a:pt x="2688511" y="0"/>
                </a:cubicBezTo>
                <a:lnTo>
                  <a:pt x="2688494" y="0"/>
                </a:lnTo>
                <a:lnTo>
                  <a:pt x="2688494" y="0"/>
                </a:lnTo>
                <a:lnTo>
                  <a:pt x="3991777" y="0"/>
                </a:lnTo>
                <a:lnTo>
                  <a:pt x="6163898" y="0"/>
                </a:lnTo>
                <a:cubicBezTo>
                  <a:pt x="6643763" y="0"/>
                  <a:pt x="7032771" y="389008"/>
                  <a:pt x="7032771" y="868873"/>
                </a:cubicBezTo>
                <a:lnTo>
                  <a:pt x="7032771" y="4793704"/>
                </a:lnTo>
                <a:lnTo>
                  <a:pt x="7032771" y="4793704"/>
                </a:lnTo>
                <a:lnTo>
                  <a:pt x="7032771" y="6848148"/>
                </a:lnTo>
                <a:lnTo>
                  <a:pt x="7032771" y="7348905"/>
                </a:lnTo>
                <a:cubicBezTo>
                  <a:pt x="7032771" y="7828770"/>
                  <a:pt x="6643763" y="8217778"/>
                  <a:pt x="6163898" y="8217778"/>
                </a:cubicBezTo>
                <a:lnTo>
                  <a:pt x="3382179" y="8207268"/>
                </a:lnTo>
                <a:lnTo>
                  <a:pt x="0" y="9489043"/>
                </a:lnTo>
                <a:lnTo>
                  <a:pt x="2688494" y="8217778"/>
                </a:lnTo>
                <a:lnTo>
                  <a:pt x="2688511" y="8217778"/>
                </a:lnTo>
                <a:cubicBezTo>
                  <a:pt x="2208646" y="8217778"/>
                  <a:pt x="1819638" y="7828770"/>
                  <a:pt x="1819638" y="7348905"/>
                </a:cubicBezTo>
                <a:lnTo>
                  <a:pt x="1819638" y="6848148"/>
                </a:lnTo>
                <a:lnTo>
                  <a:pt x="1819638" y="4793704"/>
                </a:lnTo>
                <a:lnTo>
                  <a:pt x="1819638" y="4793704"/>
                </a:lnTo>
                <a:lnTo>
                  <a:pt x="1819638" y="868873"/>
                </a:lnTo>
                <a:close/>
              </a:path>
            </a:pathLst>
          </a:custGeom>
          <a:noFill/>
          <a:ln w="28575">
            <a:solidFill>
              <a:srgbClr val="ADAE4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endParaRPr lang="en-US" b="1" dirty="0">
              <a:solidFill>
                <a:srgbClr val="56BD83"/>
              </a:solidFill>
              <a:latin typeface="Quicksand" charset="0"/>
              <a:ea typeface="Quicksand" charset="0"/>
              <a:cs typeface="Quicksand" charset="0"/>
            </a:endParaRPr>
          </a:p>
        </p:txBody>
      </p:sp>
      <p:sp>
        <p:nvSpPr>
          <p:cNvPr id="11" name="Rounded Rectangular Callout 6"/>
          <p:cNvSpPr/>
          <p:nvPr/>
        </p:nvSpPr>
        <p:spPr>
          <a:xfrm rot="5400000">
            <a:off x="4691275" y="-1027459"/>
            <a:ext cx="2363139" cy="6993093"/>
          </a:xfrm>
          <a:custGeom>
            <a:avLst/>
            <a:gdLst>
              <a:gd name="connsiteX0" fmla="*/ 0 w 5213133"/>
              <a:gd name="connsiteY0" fmla="*/ 868873 h 8217778"/>
              <a:gd name="connsiteX1" fmla="*/ 868873 w 5213133"/>
              <a:gd name="connsiteY1" fmla="*/ 0 h 8217778"/>
              <a:gd name="connsiteX2" fmla="*/ 868856 w 5213133"/>
              <a:gd name="connsiteY2" fmla="*/ 0 h 8217778"/>
              <a:gd name="connsiteX3" fmla="*/ 868856 w 5213133"/>
              <a:gd name="connsiteY3" fmla="*/ 0 h 8217778"/>
              <a:gd name="connsiteX4" fmla="*/ 2172139 w 5213133"/>
              <a:gd name="connsiteY4" fmla="*/ 0 h 8217778"/>
              <a:gd name="connsiteX5" fmla="*/ 4344260 w 5213133"/>
              <a:gd name="connsiteY5" fmla="*/ 0 h 8217778"/>
              <a:gd name="connsiteX6" fmla="*/ 5213133 w 5213133"/>
              <a:gd name="connsiteY6" fmla="*/ 868873 h 8217778"/>
              <a:gd name="connsiteX7" fmla="*/ 5213133 w 5213133"/>
              <a:gd name="connsiteY7" fmla="*/ 4793704 h 8217778"/>
              <a:gd name="connsiteX8" fmla="*/ 5213133 w 5213133"/>
              <a:gd name="connsiteY8" fmla="*/ 4793704 h 8217778"/>
              <a:gd name="connsiteX9" fmla="*/ 5213133 w 5213133"/>
              <a:gd name="connsiteY9" fmla="*/ 6848148 h 8217778"/>
              <a:gd name="connsiteX10" fmla="*/ 5213133 w 5213133"/>
              <a:gd name="connsiteY10" fmla="*/ 7348905 h 8217778"/>
              <a:gd name="connsiteX11" fmla="*/ 4344260 w 5213133"/>
              <a:gd name="connsiteY11" fmla="*/ 8217778 h 8217778"/>
              <a:gd name="connsiteX12" fmla="*/ 2172139 w 5213133"/>
              <a:gd name="connsiteY12" fmla="*/ 8217778 h 8217778"/>
              <a:gd name="connsiteX13" fmla="*/ 1499506 w 5213133"/>
              <a:gd name="connsiteY13" fmla="*/ 10180430 h 8217778"/>
              <a:gd name="connsiteX14" fmla="*/ 868856 w 5213133"/>
              <a:gd name="connsiteY14" fmla="*/ 8217778 h 8217778"/>
              <a:gd name="connsiteX15" fmla="*/ 868873 w 5213133"/>
              <a:gd name="connsiteY15" fmla="*/ 8217778 h 8217778"/>
              <a:gd name="connsiteX16" fmla="*/ 0 w 5213133"/>
              <a:gd name="connsiteY16" fmla="*/ 7348905 h 8217778"/>
              <a:gd name="connsiteX17" fmla="*/ 0 w 5213133"/>
              <a:gd name="connsiteY17" fmla="*/ 6848148 h 8217778"/>
              <a:gd name="connsiteX18" fmla="*/ 0 w 5213133"/>
              <a:gd name="connsiteY18" fmla="*/ 4793704 h 8217778"/>
              <a:gd name="connsiteX19" fmla="*/ 0 w 5213133"/>
              <a:gd name="connsiteY19" fmla="*/ 4793704 h 8217778"/>
              <a:gd name="connsiteX20" fmla="*/ 0 w 5213133"/>
              <a:gd name="connsiteY20" fmla="*/ 868873 h 8217778"/>
              <a:gd name="connsiteX0" fmla="*/ 0 w 5213133"/>
              <a:gd name="connsiteY0" fmla="*/ 868873 h 10180430"/>
              <a:gd name="connsiteX1" fmla="*/ 868873 w 5213133"/>
              <a:gd name="connsiteY1" fmla="*/ 0 h 10180430"/>
              <a:gd name="connsiteX2" fmla="*/ 868856 w 5213133"/>
              <a:gd name="connsiteY2" fmla="*/ 0 h 10180430"/>
              <a:gd name="connsiteX3" fmla="*/ 868856 w 5213133"/>
              <a:gd name="connsiteY3" fmla="*/ 0 h 10180430"/>
              <a:gd name="connsiteX4" fmla="*/ 2172139 w 5213133"/>
              <a:gd name="connsiteY4" fmla="*/ 0 h 10180430"/>
              <a:gd name="connsiteX5" fmla="*/ 4344260 w 5213133"/>
              <a:gd name="connsiteY5" fmla="*/ 0 h 10180430"/>
              <a:gd name="connsiteX6" fmla="*/ 5213133 w 5213133"/>
              <a:gd name="connsiteY6" fmla="*/ 868873 h 10180430"/>
              <a:gd name="connsiteX7" fmla="*/ 5213133 w 5213133"/>
              <a:gd name="connsiteY7" fmla="*/ 4793704 h 10180430"/>
              <a:gd name="connsiteX8" fmla="*/ 5213133 w 5213133"/>
              <a:gd name="connsiteY8" fmla="*/ 4793704 h 10180430"/>
              <a:gd name="connsiteX9" fmla="*/ 5213133 w 5213133"/>
              <a:gd name="connsiteY9" fmla="*/ 6848148 h 10180430"/>
              <a:gd name="connsiteX10" fmla="*/ 5213133 w 5213133"/>
              <a:gd name="connsiteY10" fmla="*/ 7348905 h 10180430"/>
              <a:gd name="connsiteX11" fmla="*/ 4344260 w 5213133"/>
              <a:gd name="connsiteY11" fmla="*/ 8217778 h 10180430"/>
              <a:gd name="connsiteX12" fmla="*/ 1562541 w 5213133"/>
              <a:gd name="connsiteY12" fmla="*/ 8207268 h 10180430"/>
              <a:gd name="connsiteX13" fmla="*/ 1499506 w 5213133"/>
              <a:gd name="connsiteY13" fmla="*/ 10180430 h 10180430"/>
              <a:gd name="connsiteX14" fmla="*/ 868856 w 5213133"/>
              <a:gd name="connsiteY14" fmla="*/ 8217778 h 10180430"/>
              <a:gd name="connsiteX15" fmla="*/ 868873 w 5213133"/>
              <a:gd name="connsiteY15" fmla="*/ 8217778 h 10180430"/>
              <a:gd name="connsiteX16" fmla="*/ 0 w 5213133"/>
              <a:gd name="connsiteY16" fmla="*/ 7348905 h 10180430"/>
              <a:gd name="connsiteX17" fmla="*/ 0 w 5213133"/>
              <a:gd name="connsiteY17" fmla="*/ 6848148 h 10180430"/>
              <a:gd name="connsiteX18" fmla="*/ 0 w 5213133"/>
              <a:gd name="connsiteY18" fmla="*/ 4793704 h 10180430"/>
              <a:gd name="connsiteX19" fmla="*/ 0 w 5213133"/>
              <a:gd name="connsiteY19" fmla="*/ 4793704 h 10180430"/>
              <a:gd name="connsiteX20" fmla="*/ 0 w 5213133"/>
              <a:gd name="connsiteY20" fmla="*/ 868873 h 10180430"/>
              <a:gd name="connsiteX0" fmla="*/ 0 w 5213133"/>
              <a:gd name="connsiteY0" fmla="*/ 868873 h 9076844"/>
              <a:gd name="connsiteX1" fmla="*/ 868873 w 5213133"/>
              <a:gd name="connsiteY1" fmla="*/ 0 h 9076844"/>
              <a:gd name="connsiteX2" fmla="*/ 868856 w 5213133"/>
              <a:gd name="connsiteY2" fmla="*/ 0 h 9076844"/>
              <a:gd name="connsiteX3" fmla="*/ 868856 w 5213133"/>
              <a:gd name="connsiteY3" fmla="*/ 0 h 9076844"/>
              <a:gd name="connsiteX4" fmla="*/ 2172139 w 5213133"/>
              <a:gd name="connsiteY4" fmla="*/ 0 h 9076844"/>
              <a:gd name="connsiteX5" fmla="*/ 4344260 w 5213133"/>
              <a:gd name="connsiteY5" fmla="*/ 0 h 9076844"/>
              <a:gd name="connsiteX6" fmla="*/ 5213133 w 5213133"/>
              <a:gd name="connsiteY6" fmla="*/ 868873 h 9076844"/>
              <a:gd name="connsiteX7" fmla="*/ 5213133 w 5213133"/>
              <a:gd name="connsiteY7" fmla="*/ 4793704 h 9076844"/>
              <a:gd name="connsiteX8" fmla="*/ 5213133 w 5213133"/>
              <a:gd name="connsiteY8" fmla="*/ 4793704 h 9076844"/>
              <a:gd name="connsiteX9" fmla="*/ 5213133 w 5213133"/>
              <a:gd name="connsiteY9" fmla="*/ 6848148 h 9076844"/>
              <a:gd name="connsiteX10" fmla="*/ 5213133 w 5213133"/>
              <a:gd name="connsiteY10" fmla="*/ 7348905 h 9076844"/>
              <a:gd name="connsiteX11" fmla="*/ 4344260 w 5213133"/>
              <a:gd name="connsiteY11" fmla="*/ 8217778 h 9076844"/>
              <a:gd name="connsiteX12" fmla="*/ 1562541 w 5213133"/>
              <a:gd name="connsiteY12" fmla="*/ 8207268 h 9076844"/>
              <a:gd name="connsiteX13" fmla="*/ 2193192 w 5213133"/>
              <a:gd name="connsiteY13" fmla="*/ 9076844 h 9076844"/>
              <a:gd name="connsiteX14" fmla="*/ 868856 w 5213133"/>
              <a:gd name="connsiteY14" fmla="*/ 8217778 h 9076844"/>
              <a:gd name="connsiteX15" fmla="*/ 868873 w 5213133"/>
              <a:gd name="connsiteY15" fmla="*/ 8217778 h 9076844"/>
              <a:gd name="connsiteX16" fmla="*/ 0 w 5213133"/>
              <a:gd name="connsiteY16" fmla="*/ 7348905 h 9076844"/>
              <a:gd name="connsiteX17" fmla="*/ 0 w 5213133"/>
              <a:gd name="connsiteY17" fmla="*/ 6848148 h 9076844"/>
              <a:gd name="connsiteX18" fmla="*/ 0 w 5213133"/>
              <a:gd name="connsiteY18" fmla="*/ 4793704 h 9076844"/>
              <a:gd name="connsiteX19" fmla="*/ 0 w 5213133"/>
              <a:gd name="connsiteY19" fmla="*/ 4793704 h 9076844"/>
              <a:gd name="connsiteX20" fmla="*/ 0 w 5213133"/>
              <a:gd name="connsiteY20" fmla="*/ 868873 h 9076844"/>
              <a:gd name="connsiteX0" fmla="*/ 0 w 5213133"/>
              <a:gd name="connsiteY0" fmla="*/ 868873 h 9308072"/>
              <a:gd name="connsiteX1" fmla="*/ 868873 w 5213133"/>
              <a:gd name="connsiteY1" fmla="*/ 0 h 9308072"/>
              <a:gd name="connsiteX2" fmla="*/ 868856 w 5213133"/>
              <a:gd name="connsiteY2" fmla="*/ 0 h 9308072"/>
              <a:gd name="connsiteX3" fmla="*/ 868856 w 5213133"/>
              <a:gd name="connsiteY3" fmla="*/ 0 h 9308072"/>
              <a:gd name="connsiteX4" fmla="*/ 2172139 w 5213133"/>
              <a:gd name="connsiteY4" fmla="*/ 0 h 9308072"/>
              <a:gd name="connsiteX5" fmla="*/ 4344260 w 5213133"/>
              <a:gd name="connsiteY5" fmla="*/ 0 h 9308072"/>
              <a:gd name="connsiteX6" fmla="*/ 5213133 w 5213133"/>
              <a:gd name="connsiteY6" fmla="*/ 868873 h 9308072"/>
              <a:gd name="connsiteX7" fmla="*/ 5213133 w 5213133"/>
              <a:gd name="connsiteY7" fmla="*/ 4793704 h 9308072"/>
              <a:gd name="connsiteX8" fmla="*/ 5213133 w 5213133"/>
              <a:gd name="connsiteY8" fmla="*/ 4793704 h 9308072"/>
              <a:gd name="connsiteX9" fmla="*/ 5213133 w 5213133"/>
              <a:gd name="connsiteY9" fmla="*/ 6848148 h 9308072"/>
              <a:gd name="connsiteX10" fmla="*/ 5213133 w 5213133"/>
              <a:gd name="connsiteY10" fmla="*/ 7348905 h 9308072"/>
              <a:gd name="connsiteX11" fmla="*/ 4344260 w 5213133"/>
              <a:gd name="connsiteY11" fmla="*/ 8217778 h 9308072"/>
              <a:gd name="connsiteX12" fmla="*/ 1562541 w 5213133"/>
              <a:gd name="connsiteY12" fmla="*/ 8207268 h 9308072"/>
              <a:gd name="connsiteX13" fmla="*/ 1383897 w 5213133"/>
              <a:gd name="connsiteY13" fmla="*/ 9308072 h 9308072"/>
              <a:gd name="connsiteX14" fmla="*/ 868856 w 5213133"/>
              <a:gd name="connsiteY14" fmla="*/ 8217778 h 9308072"/>
              <a:gd name="connsiteX15" fmla="*/ 868873 w 5213133"/>
              <a:gd name="connsiteY15" fmla="*/ 8217778 h 9308072"/>
              <a:gd name="connsiteX16" fmla="*/ 0 w 5213133"/>
              <a:gd name="connsiteY16" fmla="*/ 7348905 h 9308072"/>
              <a:gd name="connsiteX17" fmla="*/ 0 w 5213133"/>
              <a:gd name="connsiteY17" fmla="*/ 6848148 h 9308072"/>
              <a:gd name="connsiteX18" fmla="*/ 0 w 5213133"/>
              <a:gd name="connsiteY18" fmla="*/ 4793704 h 9308072"/>
              <a:gd name="connsiteX19" fmla="*/ 0 w 5213133"/>
              <a:gd name="connsiteY19" fmla="*/ 4793704 h 9308072"/>
              <a:gd name="connsiteX20" fmla="*/ 0 w 5213133"/>
              <a:gd name="connsiteY20" fmla="*/ 868873 h 9308072"/>
              <a:gd name="connsiteX0" fmla="*/ 0 w 5213133"/>
              <a:gd name="connsiteY0" fmla="*/ 868873 h 9688110"/>
              <a:gd name="connsiteX1" fmla="*/ 868873 w 5213133"/>
              <a:gd name="connsiteY1" fmla="*/ 0 h 9688110"/>
              <a:gd name="connsiteX2" fmla="*/ 868856 w 5213133"/>
              <a:gd name="connsiteY2" fmla="*/ 0 h 9688110"/>
              <a:gd name="connsiteX3" fmla="*/ 868856 w 5213133"/>
              <a:gd name="connsiteY3" fmla="*/ 0 h 9688110"/>
              <a:gd name="connsiteX4" fmla="*/ 2172139 w 5213133"/>
              <a:gd name="connsiteY4" fmla="*/ 0 h 9688110"/>
              <a:gd name="connsiteX5" fmla="*/ 4344260 w 5213133"/>
              <a:gd name="connsiteY5" fmla="*/ 0 h 9688110"/>
              <a:gd name="connsiteX6" fmla="*/ 5213133 w 5213133"/>
              <a:gd name="connsiteY6" fmla="*/ 868873 h 9688110"/>
              <a:gd name="connsiteX7" fmla="*/ 5213133 w 5213133"/>
              <a:gd name="connsiteY7" fmla="*/ 4793704 h 9688110"/>
              <a:gd name="connsiteX8" fmla="*/ 5213133 w 5213133"/>
              <a:gd name="connsiteY8" fmla="*/ 4793704 h 9688110"/>
              <a:gd name="connsiteX9" fmla="*/ 5213133 w 5213133"/>
              <a:gd name="connsiteY9" fmla="*/ 6848148 h 9688110"/>
              <a:gd name="connsiteX10" fmla="*/ 5213133 w 5213133"/>
              <a:gd name="connsiteY10" fmla="*/ 7348905 h 9688110"/>
              <a:gd name="connsiteX11" fmla="*/ 4344260 w 5213133"/>
              <a:gd name="connsiteY11" fmla="*/ 8217778 h 9688110"/>
              <a:gd name="connsiteX12" fmla="*/ 1562541 w 5213133"/>
              <a:gd name="connsiteY12" fmla="*/ 8207268 h 9688110"/>
              <a:gd name="connsiteX13" fmla="*/ 3228355 w 5213133"/>
              <a:gd name="connsiteY13" fmla="*/ 9688110 h 9688110"/>
              <a:gd name="connsiteX14" fmla="*/ 868856 w 5213133"/>
              <a:gd name="connsiteY14" fmla="*/ 8217778 h 9688110"/>
              <a:gd name="connsiteX15" fmla="*/ 868873 w 5213133"/>
              <a:gd name="connsiteY15" fmla="*/ 8217778 h 9688110"/>
              <a:gd name="connsiteX16" fmla="*/ 0 w 5213133"/>
              <a:gd name="connsiteY16" fmla="*/ 7348905 h 9688110"/>
              <a:gd name="connsiteX17" fmla="*/ 0 w 5213133"/>
              <a:gd name="connsiteY17" fmla="*/ 6848148 h 9688110"/>
              <a:gd name="connsiteX18" fmla="*/ 0 w 5213133"/>
              <a:gd name="connsiteY18" fmla="*/ 4793704 h 9688110"/>
              <a:gd name="connsiteX19" fmla="*/ 0 w 5213133"/>
              <a:gd name="connsiteY19" fmla="*/ 4793704 h 9688110"/>
              <a:gd name="connsiteX20" fmla="*/ 0 w 5213133"/>
              <a:gd name="connsiteY20" fmla="*/ 868873 h 96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3133" h="9688110">
                <a:moveTo>
                  <a:pt x="0" y="868873"/>
                </a:moveTo>
                <a:cubicBezTo>
                  <a:pt x="0" y="389008"/>
                  <a:pt x="389008" y="0"/>
                  <a:pt x="868873" y="0"/>
                </a:cubicBezTo>
                <a:lnTo>
                  <a:pt x="868856" y="0"/>
                </a:lnTo>
                <a:lnTo>
                  <a:pt x="868856" y="0"/>
                </a:lnTo>
                <a:lnTo>
                  <a:pt x="2172139" y="0"/>
                </a:lnTo>
                <a:lnTo>
                  <a:pt x="4344260" y="0"/>
                </a:lnTo>
                <a:cubicBezTo>
                  <a:pt x="4824125" y="0"/>
                  <a:pt x="5213133" y="389008"/>
                  <a:pt x="5213133" y="868873"/>
                </a:cubicBezTo>
                <a:lnTo>
                  <a:pt x="5213133" y="4793704"/>
                </a:lnTo>
                <a:lnTo>
                  <a:pt x="5213133" y="4793704"/>
                </a:lnTo>
                <a:lnTo>
                  <a:pt x="5213133" y="6848148"/>
                </a:lnTo>
                <a:lnTo>
                  <a:pt x="5213133" y="7348905"/>
                </a:lnTo>
                <a:cubicBezTo>
                  <a:pt x="5213133" y="7828770"/>
                  <a:pt x="4824125" y="8217778"/>
                  <a:pt x="4344260" y="8217778"/>
                </a:cubicBezTo>
                <a:lnTo>
                  <a:pt x="1562541" y="8207268"/>
                </a:lnTo>
                <a:lnTo>
                  <a:pt x="3228355" y="9688110"/>
                </a:lnTo>
                <a:lnTo>
                  <a:pt x="868856" y="8217778"/>
                </a:lnTo>
                <a:lnTo>
                  <a:pt x="868873" y="8217778"/>
                </a:lnTo>
                <a:cubicBezTo>
                  <a:pt x="389008" y="8217778"/>
                  <a:pt x="0" y="7828770"/>
                  <a:pt x="0" y="7348905"/>
                </a:cubicBezTo>
                <a:lnTo>
                  <a:pt x="0" y="6848148"/>
                </a:lnTo>
                <a:lnTo>
                  <a:pt x="0" y="4793704"/>
                </a:lnTo>
                <a:lnTo>
                  <a:pt x="0" y="4793704"/>
                </a:lnTo>
                <a:lnTo>
                  <a:pt x="0" y="868873"/>
                </a:lnTo>
                <a:close/>
              </a:path>
            </a:pathLst>
          </a:custGeom>
          <a:noFill/>
          <a:ln w="28575">
            <a:solidFill>
              <a:srgbClr val="56BD8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endParaRPr lang="en-US" dirty="0">
              <a:solidFill>
                <a:srgbClr val="56BD83"/>
              </a:solidFill>
              <a:latin typeface="Quicksand" charset="0"/>
              <a:ea typeface="Quicksand" charset="0"/>
              <a:cs typeface="Quicksand" charset="0"/>
            </a:endParaRPr>
          </a:p>
        </p:txBody>
      </p:sp>
      <p:sp>
        <p:nvSpPr>
          <p:cNvPr id="12" name="TextBox 11"/>
          <p:cNvSpPr txBox="1"/>
          <p:nvPr/>
        </p:nvSpPr>
        <p:spPr>
          <a:xfrm>
            <a:off x="3897157" y="1403888"/>
            <a:ext cx="5296045" cy="2246769"/>
          </a:xfrm>
          <a:prstGeom prst="rect">
            <a:avLst/>
          </a:prstGeom>
          <a:noFill/>
        </p:spPr>
        <p:txBody>
          <a:bodyPr wrap="square" rtlCol="0">
            <a:spAutoFit/>
          </a:bodyPr>
          <a:lstStyle/>
          <a:p>
            <a:r>
              <a:rPr lang="en-US" sz="2800" b="1" dirty="0">
                <a:solidFill>
                  <a:srgbClr val="56BD83"/>
                </a:solidFill>
                <a:latin typeface="Quicksand" charset="0"/>
                <a:ea typeface="Quicksand" charset="0"/>
                <a:cs typeface="Quicksand" charset="0"/>
              </a:rPr>
              <a:t>Duh, so why should I care about a really tiny computer anyway? I have an iPad and a Samsung Galaxy.</a:t>
            </a:r>
          </a:p>
        </p:txBody>
      </p:sp>
      <p:sp>
        <p:nvSpPr>
          <p:cNvPr id="15" name="TextBox 14"/>
          <p:cNvSpPr txBox="1"/>
          <p:nvPr/>
        </p:nvSpPr>
        <p:spPr>
          <a:xfrm>
            <a:off x="3897157" y="1403888"/>
            <a:ext cx="5296045" cy="2246769"/>
          </a:xfrm>
          <a:prstGeom prst="rect">
            <a:avLst/>
          </a:prstGeom>
          <a:noFill/>
        </p:spPr>
        <p:txBody>
          <a:bodyPr wrap="square" rtlCol="0">
            <a:spAutoFit/>
          </a:bodyPr>
          <a:lstStyle/>
          <a:p>
            <a:r>
              <a:rPr lang="en-US" sz="2800" b="1" dirty="0">
                <a:solidFill>
                  <a:srgbClr val="56BD83"/>
                </a:solidFill>
                <a:latin typeface="Quicksand" charset="0"/>
                <a:ea typeface="Quicksand" charset="0"/>
                <a:cs typeface="Quicksand" charset="0"/>
              </a:rPr>
              <a:t>Ok… So what is that supposed to mean? I have control over my tablet. I can turn it off and on, load apps, and browse the web.</a:t>
            </a:r>
          </a:p>
        </p:txBody>
      </p:sp>
      <p:sp>
        <p:nvSpPr>
          <p:cNvPr id="16" name="TextBox 15"/>
          <p:cNvSpPr txBox="1"/>
          <p:nvPr/>
        </p:nvSpPr>
        <p:spPr>
          <a:xfrm>
            <a:off x="3807217" y="1312377"/>
            <a:ext cx="5296045" cy="4832092"/>
          </a:xfrm>
          <a:prstGeom prst="rect">
            <a:avLst/>
          </a:prstGeom>
          <a:noFill/>
          <a:ln>
            <a:noFill/>
          </a:ln>
        </p:spPr>
        <p:txBody>
          <a:bodyPr wrap="square" rtlCol="0">
            <a:spAutoFit/>
          </a:bodyPr>
          <a:lstStyle/>
          <a:p>
            <a:r>
              <a:rPr lang="en-US" sz="2800" b="1" dirty="0">
                <a:solidFill>
                  <a:srgbClr val="ADAE40"/>
                </a:solidFill>
                <a:latin typeface="Quicksand" charset="0"/>
                <a:ea typeface="Quicksand" charset="0"/>
                <a:cs typeface="Quicksand" charset="0"/>
              </a:rPr>
              <a:t>That’s True, but have you ever wondered how it all works? Compared to the kids in the 1980’s, today’s kids are using “proprietary systems.” These devices don’t allow you to make changes to the code or explore the hardware. Limiting your ability to build, innovate, and hack.</a:t>
            </a:r>
          </a:p>
        </p:txBody>
      </p:sp>
      <p:sp>
        <p:nvSpPr>
          <p:cNvPr id="18" name="Rounded Rectangular Callout 6"/>
          <p:cNvSpPr/>
          <p:nvPr/>
        </p:nvSpPr>
        <p:spPr>
          <a:xfrm rot="16200000" flipH="1">
            <a:off x="4448811" y="260424"/>
            <a:ext cx="4902569" cy="6874804"/>
          </a:xfrm>
          <a:custGeom>
            <a:avLst/>
            <a:gdLst>
              <a:gd name="connsiteX0" fmla="*/ 0 w 5213133"/>
              <a:gd name="connsiteY0" fmla="*/ 868873 h 8217778"/>
              <a:gd name="connsiteX1" fmla="*/ 868873 w 5213133"/>
              <a:gd name="connsiteY1" fmla="*/ 0 h 8217778"/>
              <a:gd name="connsiteX2" fmla="*/ 868856 w 5213133"/>
              <a:gd name="connsiteY2" fmla="*/ 0 h 8217778"/>
              <a:gd name="connsiteX3" fmla="*/ 868856 w 5213133"/>
              <a:gd name="connsiteY3" fmla="*/ 0 h 8217778"/>
              <a:gd name="connsiteX4" fmla="*/ 2172139 w 5213133"/>
              <a:gd name="connsiteY4" fmla="*/ 0 h 8217778"/>
              <a:gd name="connsiteX5" fmla="*/ 4344260 w 5213133"/>
              <a:gd name="connsiteY5" fmla="*/ 0 h 8217778"/>
              <a:gd name="connsiteX6" fmla="*/ 5213133 w 5213133"/>
              <a:gd name="connsiteY6" fmla="*/ 868873 h 8217778"/>
              <a:gd name="connsiteX7" fmla="*/ 5213133 w 5213133"/>
              <a:gd name="connsiteY7" fmla="*/ 4793704 h 8217778"/>
              <a:gd name="connsiteX8" fmla="*/ 5213133 w 5213133"/>
              <a:gd name="connsiteY8" fmla="*/ 4793704 h 8217778"/>
              <a:gd name="connsiteX9" fmla="*/ 5213133 w 5213133"/>
              <a:gd name="connsiteY9" fmla="*/ 6848148 h 8217778"/>
              <a:gd name="connsiteX10" fmla="*/ 5213133 w 5213133"/>
              <a:gd name="connsiteY10" fmla="*/ 7348905 h 8217778"/>
              <a:gd name="connsiteX11" fmla="*/ 4344260 w 5213133"/>
              <a:gd name="connsiteY11" fmla="*/ 8217778 h 8217778"/>
              <a:gd name="connsiteX12" fmla="*/ 2172139 w 5213133"/>
              <a:gd name="connsiteY12" fmla="*/ 8217778 h 8217778"/>
              <a:gd name="connsiteX13" fmla="*/ 1499506 w 5213133"/>
              <a:gd name="connsiteY13" fmla="*/ 10180430 h 8217778"/>
              <a:gd name="connsiteX14" fmla="*/ 868856 w 5213133"/>
              <a:gd name="connsiteY14" fmla="*/ 8217778 h 8217778"/>
              <a:gd name="connsiteX15" fmla="*/ 868873 w 5213133"/>
              <a:gd name="connsiteY15" fmla="*/ 8217778 h 8217778"/>
              <a:gd name="connsiteX16" fmla="*/ 0 w 5213133"/>
              <a:gd name="connsiteY16" fmla="*/ 7348905 h 8217778"/>
              <a:gd name="connsiteX17" fmla="*/ 0 w 5213133"/>
              <a:gd name="connsiteY17" fmla="*/ 6848148 h 8217778"/>
              <a:gd name="connsiteX18" fmla="*/ 0 w 5213133"/>
              <a:gd name="connsiteY18" fmla="*/ 4793704 h 8217778"/>
              <a:gd name="connsiteX19" fmla="*/ 0 w 5213133"/>
              <a:gd name="connsiteY19" fmla="*/ 4793704 h 8217778"/>
              <a:gd name="connsiteX20" fmla="*/ 0 w 5213133"/>
              <a:gd name="connsiteY20" fmla="*/ 868873 h 8217778"/>
              <a:gd name="connsiteX0" fmla="*/ 0 w 5213133"/>
              <a:gd name="connsiteY0" fmla="*/ 868873 h 10180430"/>
              <a:gd name="connsiteX1" fmla="*/ 868873 w 5213133"/>
              <a:gd name="connsiteY1" fmla="*/ 0 h 10180430"/>
              <a:gd name="connsiteX2" fmla="*/ 868856 w 5213133"/>
              <a:gd name="connsiteY2" fmla="*/ 0 h 10180430"/>
              <a:gd name="connsiteX3" fmla="*/ 868856 w 5213133"/>
              <a:gd name="connsiteY3" fmla="*/ 0 h 10180430"/>
              <a:gd name="connsiteX4" fmla="*/ 2172139 w 5213133"/>
              <a:gd name="connsiteY4" fmla="*/ 0 h 10180430"/>
              <a:gd name="connsiteX5" fmla="*/ 4344260 w 5213133"/>
              <a:gd name="connsiteY5" fmla="*/ 0 h 10180430"/>
              <a:gd name="connsiteX6" fmla="*/ 5213133 w 5213133"/>
              <a:gd name="connsiteY6" fmla="*/ 868873 h 10180430"/>
              <a:gd name="connsiteX7" fmla="*/ 5213133 w 5213133"/>
              <a:gd name="connsiteY7" fmla="*/ 4793704 h 10180430"/>
              <a:gd name="connsiteX8" fmla="*/ 5213133 w 5213133"/>
              <a:gd name="connsiteY8" fmla="*/ 4793704 h 10180430"/>
              <a:gd name="connsiteX9" fmla="*/ 5213133 w 5213133"/>
              <a:gd name="connsiteY9" fmla="*/ 6848148 h 10180430"/>
              <a:gd name="connsiteX10" fmla="*/ 5213133 w 5213133"/>
              <a:gd name="connsiteY10" fmla="*/ 7348905 h 10180430"/>
              <a:gd name="connsiteX11" fmla="*/ 4344260 w 5213133"/>
              <a:gd name="connsiteY11" fmla="*/ 8217778 h 10180430"/>
              <a:gd name="connsiteX12" fmla="*/ 1562541 w 5213133"/>
              <a:gd name="connsiteY12" fmla="*/ 8207268 h 10180430"/>
              <a:gd name="connsiteX13" fmla="*/ 1499506 w 5213133"/>
              <a:gd name="connsiteY13" fmla="*/ 10180430 h 10180430"/>
              <a:gd name="connsiteX14" fmla="*/ 868856 w 5213133"/>
              <a:gd name="connsiteY14" fmla="*/ 8217778 h 10180430"/>
              <a:gd name="connsiteX15" fmla="*/ 868873 w 5213133"/>
              <a:gd name="connsiteY15" fmla="*/ 8217778 h 10180430"/>
              <a:gd name="connsiteX16" fmla="*/ 0 w 5213133"/>
              <a:gd name="connsiteY16" fmla="*/ 7348905 h 10180430"/>
              <a:gd name="connsiteX17" fmla="*/ 0 w 5213133"/>
              <a:gd name="connsiteY17" fmla="*/ 6848148 h 10180430"/>
              <a:gd name="connsiteX18" fmla="*/ 0 w 5213133"/>
              <a:gd name="connsiteY18" fmla="*/ 4793704 h 10180430"/>
              <a:gd name="connsiteX19" fmla="*/ 0 w 5213133"/>
              <a:gd name="connsiteY19" fmla="*/ 4793704 h 10180430"/>
              <a:gd name="connsiteX20" fmla="*/ 0 w 5213133"/>
              <a:gd name="connsiteY20" fmla="*/ 868873 h 10180430"/>
              <a:gd name="connsiteX0" fmla="*/ 0 w 5213133"/>
              <a:gd name="connsiteY0" fmla="*/ 868873 h 9076844"/>
              <a:gd name="connsiteX1" fmla="*/ 868873 w 5213133"/>
              <a:gd name="connsiteY1" fmla="*/ 0 h 9076844"/>
              <a:gd name="connsiteX2" fmla="*/ 868856 w 5213133"/>
              <a:gd name="connsiteY2" fmla="*/ 0 h 9076844"/>
              <a:gd name="connsiteX3" fmla="*/ 868856 w 5213133"/>
              <a:gd name="connsiteY3" fmla="*/ 0 h 9076844"/>
              <a:gd name="connsiteX4" fmla="*/ 2172139 w 5213133"/>
              <a:gd name="connsiteY4" fmla="*/ 0 h 9076844"/>
              <a:gd name="connsiteX5" fmla="*/ 4344260 w 5213133"/>
              <a:gd name="connsiteY5" fmla="*/ 0 h 9076844"/>
              <a:gd name="connsiteX6" fmla="*/ 5213133 w 5213133"/>
              <a:gd name="connsiteY6" fmla="*/ 868873 h 9076844"/>
              <a:gd name="connsiteX7" fmla="*/ 5213133 w 5213133"/>
              <a:gd name="connsiteY7" fmla="*/ 4793704 h 9076844"/>
              <a:gd name="connsiteX8" fmla="*/ 5213133 w 5213133"/>
              <a:gd name="connsiteY8" fmla="*/ 4793704 h 9076844"/>
              <a:gd name="connsiteX9" fmla="*/ 5213133 w 5213133"/>
              <a:gd name="connsiteY9" fmla="*/ 6848148 h 9076844"/>
              <a:gd name="connsiteX10" fmla="*/ 5213133 w 5213133"/>
              <a:gd name="connsiteY10" fmla="*/ 7348905 h 9076844"/>
              <a:gd name="connsiteX11" fmla="*/ 4344260 w 5213133"/>
              <a:gd name="connsiteY11" fmla="*/ 8217778 h 9076844"/>
              <a:gd name="connsiteX12" fmla="*/ 1562541 w 5213133"/>
              <a:gd name="connsiteY12" fmla="*/ 8207268 h 9076844"/>
              <a:gd name="connsiteX13" fmla="*/ 2193192 w 5213133"/>
              <a:gd name="connsiteY13" fmla="*/ 9076844 h 9076844"/>
              <a:gd name="connsiteX14" fmla="*/ 868856 w 5213133"/>
              <a:gd name="connsiteY14" fmla="*/ 8217778 h 9076844"/>
              <a:gd name="connsiteX15" fmla="*/ 868873 w 5213133"/>
              <a:gd name="connsiteY15" fmla="*/ 8217778 h 9076844"/>
              <a:gd name="connsiteX16" fmla="*/ 0 w 5213133"/>
              <a:gd name="connsiteY16" fmla="*/ 7348905 h 9076844"/>
              <a:gd name="connsiteX17" fmla="*/ 0 w 5213133"/>
              <a:gd name="connsiteY17" fmla="*/ 6848148 h 9076844"/>
              <a:gd name="connsiteX18" fmla="*/ 0 w 5213133"/>
              <a:gd name="connsiteY18" fmla="*/ 4793704 h 9076844"/>
              <a:gd name="connsiteX19" fmla="*/ 0 w 5213133"/>
              <a:gd name="connsiteY19" fmla="*/ 4793704 h 9076844"/>
              <a:gd name="connsiteX20" fmla="*/ 0 w 5213133"/>
              <a:gd name="connsiteY20" fmla="*/ 868873 h 9076844"/>
              <a:gd name="connsiteX0" fmla="*/ 0 w 5213133"/>
              <a:gd name="connsiteY0" fmla="*/ 868873 h 9308072"/>
              <a:gd name="connsiteX1" fmla="*/ 868873 w 5213133"/>
              <a:gd name="connsiteY1" fmla="*/ 0 h 9308072"/>
              <a:gd name="connsiteX2" fmla="*/ 868856 w 5213133"/>
              <a:gd name="connsiteY2" fmla="*/ 0 h 9308072"/>
              <a:gd name="connsiteX3" fmla="*/ 868856 w 5213133"/>
              <a:gd name="connsiteY3" fmla="*/ 0 h 9308072"/>
              <a:gd name="connsiteX4" fmla="*/ 2172139 w 5213133"/>
              <a:gd name="connsiteY4" fmla="*/ 0 h 9308072"/>
              <a:gd name="connsiteX5" fmla="*/ 4344260 w 5213133"/>
              <a:gd name="connsiteY5" fmla="*/ 0 h 9308072"/>
              <a:gd name="connsiteX6" fmla="*/ 5213133 w 5213133"/>
              <a:gd name="connsiteY6" fmla="*/ 868873 h 9308072"/>
              <a:gd name="connsiteX7" fmla="*/ 5213133 w 5213133"/>
              <a:gd name="connsiteY7" fmla="*/ 4793704 h 9308072"/>
              <a:gd name="connsiteX8" fmla="*/ 5213133 w 5213133"/>
              <a:gd name="connsiteY8" fmla="*/ 4793704 h 9308072"/>
              <a:gd name="connsiteX9" fmla="*/ 5213133 w 5213133"/>
              <a:gd name="connsiteY9" fmla="*/ 6848148 h 9308072"/>
              <a:gd name="connsiteX10" fmla="*/ 5213133 w 5213133"/>
              <a:gd name="connsiteY10" fmla="*/ 7348905 h 9308072"/>
              <a:gd name="connsiteX11" fmla="*/ 4344260 w 5213133"/>
              <a:gd name="connsiteY11" fmla="*/ 8217778 h 9308072"/>
              <a:gd name="connsiteX12" fmla="*/ 1562541 w 5213133"/>
              <a:gd name="connsiteY12" fmla="*/ 8207268 h 9308072"/>
              <a:gd name="connsiteX13" fmla="*/ 1383897 w 5213133"/>
              <a:gd name="connsiteY13" fmla="*/ 9308072 h 9308072"/>
              <a:gd name="connsiteX14" fmla="*/ 868856 w 5213133"/>
              <a:gd name="connsiteY14" fmla="*/ 8217778 h 9308072"/>
              <a:gd name="connsiteX15" fmla="*/ 868873 w 5213133"/>
              <a:gd name="connsiteY15" fmla="*/ 8217778 h 9308072"/>
              <a:gd name="connsiteX16" fmla="*/ 0 w 5213133"/>
              <a:gd name="connsiteY16" fmla="*/ 7348905 h 9308072"/>
              <a:gd name="connsiteX17" fmla="*/ 0 w 5213133"/>
              <a:gd name="connsiteY17" fmla="*/ 6848148 h 9308072"/>
              <a:gd name="connsiteX18" fmla="*/ 0 w 5213133"/>
              <a:gd name="connsiteY18" fmla="*/ 4793704 h 9308072"/>
              <a:gd name="connsiteX19" fmla="*/ 0 w 5213133"/>
              <a:gd name="connsiteY19" fmla="*/ 4793704 h 9308072"/>
              <a:gd name="connsiteX20" fmla="*/ 0 w 5213133"/>
              <a:gd name="connsiteY20" fmla="*/ 868873 h 9308072"/>
              <a:gd name="connsiteX0" fmla="*/ 1819638 w 7032771"/>
              <a:gd name="connsiteY0" fmla="*/ 868873 h 9489043"/>
              <a:gd name="connsiteX1" fmla="*/ 2688511 w 7032771"/>
              <a:gd name="connsiteY1" fmla="*/ 0 h 9489043"/>
              <a:gd name="connsiteX2" fmla="*/ 2688494 w 7032771"/>
              <a:gd name="connsiteY2" fmla="*/ 0 h 9489043"/>
              <a:gd name="connsiteX3" fmla="*/ 2688494 w 7032771"/>
              <a:gd name="connsiteY3" fmla="*/ 0 h 9489043"/>
              <a:gd name="connsiteX4" fmla="*/ 3991777 w 7032771"/>
              <a:gd name="connsiteY4" fmla="*/ 0 h 9489043"/>
              <a:gd name="connsiteX5" fmla="*/ 6163898 w 7032771"/>
              <a:gd name="connsiteY5" fmla="*/ 0 h 9489043"/>
              <a:gd name="connsiteX6" fmla="*/ 7032771 w 7032771"/>
              <a:gd name="connsiteY6" fmla="*/ 868873 h 9489043"/>
              <a:gd name="connsiteX7" fmla="*/ 7032771 w 7032771"/>
              <a:gd name="connsiteY7" fmla="*/ 4793704 h 9489043"/>
              <a:gd name="connsiteX8" fmla="*/ 7032771 w 7032771"/>
              <a:gd name="connsiteY8" fmla="*/ 4793704 h 9489043"/>
              <a:gd name="connsiteX9" fmla="*/ 7032771 w 7032771"/>
              <a:gd name="connsiteY9" fmla="*/ 6848148 h 9489043"/>
              <a:gd name="connsiteX10" fmla="*/ 7032771 w 7032771"/>
              <a:gd name="connsiteY10" fmla="*/ 7348905 h 9489043"/>
              <a:gd name="connsiteX11" fmla="*/ 6163898 w 7032771"/>
              <a:gd name="connsiteY11" fmla="*/ 8217778 h 9489043"/>
              <a:gd name="connsiteX12" fmla="*/ 3382179 w 7032771"/>
              <a:gd name="connsiteY12" fmla="*/ 8207268 h 9489043"/>
              <a:gd name="connsiteX13" fmla="*/ 0 w 7032771"/>
              <a:gd name="connsiteY13" fmla="*/ 9489043 h 9489043"/>
              <a:gd name="connsiteX14" fmla="*/ 2688494 w 7032771"/>
              <a:gd name="connsiteY14" fmla="*/ 8217778 h 9489043"/>
              <a:gd name="connsiteX15" fmla="*/ 2688511 w 7032771"/>
              <a:gd name="connsiteY15" fmla="*/ 8217778 h 9489043"/>
              <a:gd name="connsiteX16" fmla="*/ 1819638 w 7032771"/>
              <a:gd name="connsiteY16" fmla="*/ 7348905 h 9489043"/>
              <a:gd name="connsiteX17" fmla="*/ 1819638 w 7032771"/>
              <a:gd name="connsiteY17" fmla="*/ 6848148 h 9489043"/>
              <a:gd name="connsiteX18" fmla="*/ 1819638 w 7032771"/>
              <a:gd name="connsiteY18" fmla="*/ 4793704 h 9489043"/>
              <a:gd name="connsiteX19" fmla="*/ 1819638 w 7032771"/>
              <a:gd name="connsiteY19" fmla="*/ 4793704 h 9489043"/>
              <a:gd name="connsiteX20" fmla="*/ 1819638 w 7032771"/>
              <a:gd name="connsiteY20" fmla="*/ 868873 h 9489043"/>
              <a:gd name="connsiteX0" fmla="*/ 0 w 5213133"/>
              <a:gd name="connsiteY0" fmla="*/ 868873 h 9524234"/>
              <a:gd name="connsiteX1" fmla="*/ 868873 w 5213133"/>
              <a:gd name="connsiteY1" fmla="*/ 0 h 9524234"/>
              <a:gd name="connsiteX2" fmla="*/ 868856 w 5213133"/>
              <a:gd name="connsiteY2" fmla="*/ 0 h 9524234"/>
              <a:gd name="connsiteX3" fmla="*/ 868856 w 5213133"/>
              <a:gd name="connsiteY3" fmla="*/ 0 h 9524234"/>
              <a:gd name="connsiteX4" fmla="*/ 2172139 w 5213133"/>
              <a:gd name="connsiteY4" fmla="*/ 0 h 9524234"/>
              <a:gd name="connsiteX5" fmla="*/ 4344260 w 5213133"/>
              <a:gd name="connsiteY5" fmla="*/ 0 h 9524234"/>
              <a:gd name="connsiteX6" fmla="*/ 5213133 w 5213133"/>
              <a:gd name="connsiteY6" fmla="*/ 868873 h 9524234"/>
              <a:gd name="connsiteX7" fmla="*/ 5213133 w 5213133"/>
              <a:gd name="connsiteY7" fmla="*/ 4793704 h 9524234"/>
              <a:gd name="connsiteX8" fmla="*/ 5213133 w 5213133"/>
              <a:gd name="connsiteY8" fmla="*/ 4793704 h 9524234"/>
              <a:gd name="connsiteX9" fmla="*/ 5213133 w 5213133"/>
              <a:gd name="connsiteY9" fmla="*/ 6848148 h 9524234"/>
              <a:gd name="connsiteX10" fmla="*/ 5213133 w 5213133"/>
              <a:gd name="connsiteY10" fmla="*/ 7348905 h 9524234"/>
              <a:gd name="connsiteX11" fmla="*/ 4344260 w 5213133"/>
              <a:gd name="connsiteY11" fmla="*/ 8217778 h 9524234"/>
              <a:gd name="connsiteX12" fmla="*/ 1562541 w 5213133"/>
              <a:gd name="connsiteY12" fmla="*/ 8207268 h 9524234"/>
              <a:gd name="connsiteX13" fmla="*/ 1569993 w 5213133"/>
              <a:gd name="connsiteY13" fmla="*/ 9524235 h 9524234"/>
              <a:gd name="connsiteX14" fmla="*/ 868856 w 5213133"/>
              <a:gd name="connsiteY14" fmla="*/ 8217778 h 9524234"/>
              <a:gd name="connsiteX15" fmla="*/ 868873 w 5213133"/>
              <a:gd name="connsiteY15" fmla="*/ 8217778 h 9524234"/>
              <a:gd name="connsiteX16" fmla="*/ 0 w 5213133"/>
              <a:gd name="connsiteY16" fmla="*/ 7348905 h 9524234"/>
              <a:gd name="connsiteX17" fmla="*/ 0 w 5213133"/>
              <a:gd name="connsiteY17" fmla="*/ 6848148 h 9524234"/>
              <a:gd name="connsiteX18" fmla="*/ 0 w 5213133"/>
              <a:gd name="connsiteY18" fmla="*/ 4793704 h 9524234"/>
              <a:gd name="connsiteX19" fmla="*/ 0 w 5213133"/>
              <a:gd name="connsiteY19" fmla="*/ 4793704 h 9524234"/>
              <a:gd name="connsiteX20" fmla="*/ 0 w 5213133"/>
              <a:gd name="connsiteY20" fmla="*/ 868873 h 952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3133" h="9524234">
                <a:moveTo>
                  <a:pt x="0" y="868873"/>
                </a:moveTo>
                <a:cubicBezTo>
                  <a:pt x="0" y="389008"/>
                  <a:pt x="389008" y="0"/>
                  <a:pt x="868873" y="0"/>
                </a:cubicBezTo>
                <a:lnTo>
                  <a:pt x="868856" y="0"/>
                </a:lnTo>
                <a:lnTo>
                  <a:pt x="868856" y="0"/>
                </a:lnTo>
                <a:lnTo>
                  <a:pt x="2172139" y="0"/>
                </a:lnTo>
                <a:lnTo>
                  <a:pt x="4344260" y="0"/>
                </a:lnTo>
                <a:cubicBezTo>
                  <a:pt x="4824125" y="0"/>
                  <a:pt x="5213133" y="389008"/>
                  <a:pt x="5213133" y="868873"/>
                </a:cubicBezTo>
                <a:lnTo>
                  <a:pt x="5213133" y="4793704"/>
                </a:lnTo>
                <a:lnTo>
                  <a:pt x="5213133" y="4793704"/>
                </a:lnTo>
                <a:lnTo>
                  <a:pt x="5213133" y="6848148"/>
                </a:lnTo>
                <a:lnTo>
                  <a:pt x="5213133" y="7348905"/>
                </a:lnTo>
                <a:cubicBezTo>
                  <a:pt x="5213133" y="7828770"/>
                  <a:pt x="4824125" y="8217778"/>
                  <a:pt x="4344260" y="8217778"/>
                </a:cubicBezTo>
                <a:lnTo>
                  <a:pt x="1562541" y="8207268"/>
                </a:lnTo>
                <a:lnTo>
                  <a:pt x="1569993" y="9524235"/>
                </a:lnTo>
                <a:lnTo>
                  <a:pt x="868856" y="8217778"/>
                </a:lnTo>
                <a:lnTo>
                  <a:pt x="868873" y="8217778"/>
                </a:lnTo>
                <a:cubicBezTo>
                  <a:pt x="389008" y="8217778"/>
                  <a:pt x="0" y="7828770"/>
                  <a:pt x="0" y="7348905"/>
                </a:cubicBezTo>
                <a:lnTo>
                  <a:pt x="0" y="6848148"/>
                </a:lnTo>
                <a:lnTo>
                  <a:pt x="0" y="4793704"/>
                </a:lnTo>
                <a:lnTo>
                  <a:pt x="0" y="4793704"/>
                </a:lnTo>
                <a:lnTo>
                  <a:pt x="0" y="868873"/>
                </a:lnTo>
                <a:close/>
              </a:path>
            </a:pathLst>
          </a:custGeom>
          <a:noFill/>
          <a:ln w="28575">
            <a:solidFill>
              <a:srgbClr val="ADAE4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endParaRPr lang="en-US" b="1" dirty="0">
              <a:solidFill>
                <a:srgbClr val="56BD83"/>
              </a:solidFill>
              <a:latin typeface="Quicksand" charset="0"/>
              <a:ea typeface="Quicksand" charset="0"/>
              <a:cs typeface="Quicksand" charset="0"/>
            </a:endParaRPr>
          </a:p>
        </p:txBody>
      </p:sp>
      <p:sp>
        <p:nvSpPr>
          <p:cNvPr id="21" name="TextBox 20"/>
          <p:cNvSpPr txBox="1"/>
          <p:nvPr/>
        </p:nvSpPr>
        <p:spPr>
          <a:xfrm>
            <a:off x="3833522" y="1407182"/>
            <a:ext cx="5562599" cy="2246769"/>
          </a:xfrm>
          <a:prstGeom prst="rect">
            <a:avLst/>
          </a:prstGeom>
          <a:noFill/>
          <a:ln>
            <a:noFill/>
          </a:ln>
        </p:spPr>
        <p:txBody>
          <a:bodyPr wrap="square" rtlCol="0">
            <a:spAutoFit/>
          </a:bodyPr>
          <a:lstStyle/>
          <a:p>
            <a:r>
              <a:rPr lang="en-US" sz="2800" b="1" dirty="0">
                <a:solidFill>
                  <a:srgbClr val="56BD83"/>
                </a:solidFill>
                <a:latin typeface="Quicksand" charset="0"/>
                <a:ea typeface="Quicksand" charset="0"/>
                <a:cs typeface="Quicksand" charset="0"/>
              </a:rPr>
              <a:t>Wow! I don’t like limits on my creativity but I am not sure about the hacking stuff. It sounds dangerous or illegal.</a:t>
            </a:r>
          </a:p>
        </p:txBody>
      </p:sp>
      <p:sp>
        <p:nvSpPr>
          <p:cNvPr id="23" name="TextBox 22"/>
          <p:cNvSpPr txBox="1"/>
          <p:nvPr/>
        </p:nvSpPr>
        <p:spPr>
          <a:xfrm>
            <a:off x="3810000" y="1318282"/>
            <a:ext cx="5562599" cy="4832092"/>
          </a:xfrm>
          <a:prstGeom prst="rect">
            <a:avLst/>
          </a:prstGeom>
          <a:noFill/>
          <a:ln>
            <a:noFill/>
          </a:ln>
        </p:spPr>
        <p:txBody>
          <a:bodyPr wrap="square" rtlCol="0">
            <a:spAutoFit/>
          </a:bodyPr>
          <a:lstStyle/>
          <a:p>
            <a:r>
              <a:rPr lang="en-US" sz="2800" b="1" dirty="0">
                <a:solidFill>
                  <a:srgbClr val="ADAE40"/>
                </a:solidFill>
                <a:latin typeface="Quicksand" charset="0"/>
                <a:ea typeface="Quicksand" charset="0"/>
                <a:cs typeface="Quicksand" charset="0"/>
              </a:rPr>
              <a:t>The term "hack" is used to describe a clever way of solving a problem and the term "hacker" can be used to describe a clever programmer. Since we won’t be using our clever skills to break any laws, there’s nothing illegal about the hacking we will do.</a:t>
            </a:r>
          </a:p>
          <a:p>
            <a:endParaRPr lang="en-US" sz="2800" b="1" dirty="0">
              <a:solidFill>
                <a:srgbClr val="56BD83"/>
              </a:solidFill>
              <a:latin typeface="Quicksand" charset="0"/>
              <a:ea typeface="Quicksand" charset="0"/>
              <a:cs typeface="Quicksand" charset="0"/>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2" y="1402637"/>
            <a:ext cx="3031938" cy="4737404"/>
          </a:xfrm>
          <a:prstGeom prst="rect">
            <a:avLst/>
          </a:prstGeom>
          <a:effectLst>
            <a:outerShdw blurRad="76200" dist="152400" dir="13500000" sy="23000" kx="1200000" algn="br" rotWithShape="0">
              <a:prstClr val="black">
                <a:alpha val="20000"/>
              </a:prstClr>
            </a:outerShdw>
          </a:effectLst>
        </p:spPr>
      </p:pic>
      <p:sp>
        <p:nvSpPr>
          <p:cNvPr id="25" name="Rounded Rectangular Callout 6"/>
          <p:cNvSpPr/>
          <p:nvPr/>
        </p:nvSpPr>
        <p:spPr>
          <a:xfrm rot="5400000">
            <a:off x="3608289" y="107639"/>
            <a:ext cx="4941367" cy="7204945"/>
          </a:xfrm>
          <a:custGeom>
            <a:avLst/>
            <a:gdLst>
              <a:gd name="connsiteX0" fmla="*/ 0 w 5213133"/>
              <a:gd name="connsiteY0" fmla="*/ 868873 h 8217778"/>
              <a:gd name="connsiteX1" fmla="*/ 868873 w 5213133"/>
              <a:gd name="connsiteY1" fmla="*/ 0 h 8217778"/>
              <a:gd name="connsiteX2" fmla="*/ 868856 w 5213133"/>
              <a:gd name="connsiteY2" fmla="*/ 0 h 8217778"/>
              <a:gd name="connsiteX3" fmla="*/ 868856 w 5213133"/>
              <a:gd name="connsiteY3" fmla="*/ 0 h 8217778"/>
              <a:gd name="connsiteX4" fmla="*/ 2172139 w 5213133"/>
              <a:gd name="connsiteY4" fmla="*/ 0 h 8217778"/>
              <a:gd name="connsiteX5" fmla="*/ 4344260 w 5213133"/>
              <a:gd name="connsiteY5" fmla="*/ 0 h 8217778"/>
              <a:gd name="connsiteX6" fmla="*/ 5213133 w 5213133"/>
              <a:gd name="connsiteY6" fmla="*/ 868873 h 8217778"/>
              <a:gd name="connsiteX7" fmla="*/ 5213133 w 5213133"/>
              <a:gd name="connsiteY7" fmla="*/ 4793704 h 8217778"/>
              <a:gd name="connsiteX8" fmla="*/ 5213133 w 5213133"/>
              <a:gd name="connsiteY8" fmla="*/ 4793704 h 8217778"/>
              <a:gd name="connsiteX9" fmla="*/ 5213133 w 5213133"/>
              <a:gd name="connsiteY9" fmla="*/ 6848148 h 8217778"/>
              <a:gd name="connsiteX10" fmla="*/ 5213133 w 5213133"/>
              <a:gd name="connsiteY10" fmla="*/ 7348905 h 8217778"/>
              <a:gd name="connsiteX11" fmla="*/ 4344260 w 5213133"/>
              <a:gd name="connsiteY11" fmla="*/ 8217778 h 8217778"/>
              <a:gd name="connsiteX12" fmla="*/ 2172139 w 5213133"/>
              <a:gd name="connsiteY12" fmla="*/ 8217778 h 8217778"/>
              <a:gd name="connsiteX13" fmla="*/ 1499506 w 5213133"/>
              <a:gd name="connsiteY13" fmla="*/ 10180430 h 8217778"/>
              <a:gd name="connsiteX14" fmla="*/ 868856 w 5213133"/>
              <a:gd name="connsiteY14" fmla="*/ 8217778 h 8217778"/>
              <a:gd name="connsiteX15" fmla="*/ 868873 w 5213133"/>
              <a:gd name="connsiteY15" fmla="*/ 8217778 h 8217778"/>
              <a:gd name="connsiteX16" fmla="*/ 0 w 5213133"/>
              <a:gd name="connsiteY16" fmla="*/ 7348905 h 8217778"/>
              <a:gd name="connsiteX17" fmla="*/ 0 w 5213133"/>
              <a:gd name="connsiteY17" fmla="*/ 6848148 h 8217778"/>
              <a:gd name="connsiteX18" fmla="*/ 0 w 5213133"/>
              <a:gd name="connsiteY18" fmla="*/ 4793704 h 8217778"/>
              <a:gd name="connsiteX19" fmla="*/ 0 w 5213133"/>
              <a:gd name="connsiteY19" fmla="*/ 4793704 h 8217778"/>
              <a:gd name="connsiteX20" fmla="*/ 0 w 5213133"/>
              <a:gd name="connsiteY20" fmla="*/ 868873 h 8217778"/>
              <a:gd name="connsiteX0" fmla="*/ 0 w 5213133"/>
              <a:gd name="connsiteY0" fmla="*/ 868873 h 10180430"/>
              <a:gd name="connsiteX1" fmla="*/ 868873 w 5213133"/>
              <a:gd name="connsiteY1" fmla="*/ 0 h 10180430"/>
              <a:gd name="connsiteX2" fmla="*/ 868856 w 5213133"/>
              <a:gd name="connsiteY2" fmla="*/ 0 h 10180430"/>
              <a:gd name="connsiteX3" fmla="*/ 868856 w 5213133"/>
              <a:gd name="connsiteY3" fmla="*/ 0 h 10180430"/>
              <a:gd name="connsiteX4" fmla="*/ 2172139 w 5213133"/>
              <a:gd name="connsiteY4" fmla="*/ 0 h 10180430"/>
              <a:gd name="connsiteX5" fmla="*/ 4344260 w 5213133"/>
              <a:gd name="connsiteY5" fmla="*/ 0 h 10180430"/>
              <a:gd name="connsiteX6" fmla="*/ 5213133 w 5213133"/>
              <a:gd name="connsiteY6" fmla="*/ 868873 h 10180430"/>
              <a:gd name="connsiteX7" fmla="*/ 5213133 w 5213133"/>
              <a:gd name="connsiteY7" fmla="*/ 4793704 h 10180430"/>
              <a:gd name="connsiteX8" fmla="*/ 5213133 w 5213133"/>
              <a:gd name="connsiteY8" fmla="*/ 4793704 h 10180430"/>
              <a:gd name="connsiteX9" fmla="*/ 5213133 w 5213133"/>
              <a:gd name="connsiteY9" fmla="*/ 6848148 h 10180430"/>
              <a:gd name="connsiteX10" fmla="*/ 5213133 w 5213133"/>
              <a:gd name="connsiteY10" fmla="*/ 7348905 h 10180430"/>
              <a:gd name="connsiteX11" fmla="*/ 4344260 w 5213133"/>
              <a:gd name="connsiteY11" fmla="*/ 8217778 h 10180430"/>
              <a:gd name="connsiteX12" fmla="*/ 1562541 w 5213133"/>
              <a:gd name="connsiteY12" fmla="*/ 8207268 h 10180430"/>
              <a:gd name="connsiteX13" fmla="*/ 1499506 w 5213133"/>
              <a:gd name="connsiteY13" fmla="*/ 10180430 h 10180430"/>
              <a:gd name="connsiteX14" fmla="*/ 868856 w 5213133"/>
              <a:gd name="connsiteY14" fmla="*/ 8217778 h 10180430"/>
              <a:gd name="connsiteX15" fmla="*/ 868873 w 5213133"/>
              <a:gd name="connsiteY15" fmla="*/ 8217778 h 10180430"/>
              <a:gd name="connsiteX16" fmla="*/ 0 w 5213133"/>
              <a:gd name="connsiteY16" fmla="*/ 7348905 h 10180430"/>
              <a:gd name="connsiteX17" fmla="*/ 0 w 5213133"/>
              <a:gd name="connsiteY17" fmla="*/ 6848148 h 10180430"/>
              <a:gd name="connsiteX18" fmla="*/ 0 w 5213133"/>
              <a:gd name="connsiteY18" fmla="*/ 4793704 h 10180430"/>
              <a:gd name="connsiteX19" fmla="*/ 0 w 5213133"/>
              <a:gd name="connsiteY19" fmla="*/ 4793704 h 10180430"/>
              <a:gd name="connsiteX20" fmla="*/ 0 w 5213133"/>
              <a:gd name="connsiteY20" fmla="*/ 868873 h 10180430"/>
              <a:gd name="connsiteX0" fmla="*/ 0 w 5213133"/>
              <a:gd name="connsiteY0" fmla="*/ 868873 h 9076844"/>
              <a:gd name="connsiteX1" fmla="*/ 868873 w 5213133"/>
              <a:gd name="connsiteY1" fmla="*/ 0 h 9076844"/>
              <a:gd name="connsiteX2" fmla="*/ 868856 w 5213133"/>
              <a:gd name="connsiteY2" fmla="*/ 0 h 9076844"/>
              <a:gd name="connsiteX3" fmla="*/ 868856 w 5213133"/>
              <a:gd name="connsiteY3" fmla="*/ 0 h 9076844"/>
              <a:gd name="connsiteX4" fmla="*/ 2172139 w 5213133"/>
              <a:gd name="connsiteY4" fmla="*/ 0 h 9076844"/>
              <a:gd name="connsiteX5" fmla="*/ 4344260 w 5213133"/>
              <a:gd name="connsiteY5" fmla="*/ 0 h 9076844"/>
              <a:gd name="connsiteX6" fmla="*/ 5213133 w 5213133"/>
              <a:gd name="connsiteY6" fmla="*/ 868873 h 9076844"/>
              <a:gd name="connsiteX7" fmla="*/ 5213133 w 5213133"/>
              <a:gd name="connsiteY7" fmla="*/ 4793704 h 9076844"/>
              <a:gd name="connsiteX8" fmla="*/ 5213133 w 5213133"/>
              <a:gd name="connsiteY8" fmla="*/ 4793704 h 9076844"/>
              <a:gd name="connsiteX9" fmla="*/ 5213133 w 5213133"/>
              <a:gd name="connsiteY9" fmla="*/ 6848148 h 9076844"/>
              <a:gd name="connsiteX10" fmla="*/ 5213133 w 5213133"/>
              <a:gd name="connsiteY10" fmla="*/ 7348905 h 9076844"/>
              <a:gd name="connsiteX11" fmla="*/ 4344260 w 5213133"/>
              <a:gd name="connsiteY11" fmla="*/ 8217778 h 9076844"/>
              <a:gd name="connsiteX12" fmla="*/ 1562541 w 5213133"/>
              <a:gd name="connsiteY12" fmla="*/ 8207268 h 9076844"/>
              <a:gd name="connsiteX13" fmla="*/ 2193192 w 5213133"/>
              <a:gd name="connsiteY13" fmla="*/ 9076844 h 9076844"/>
              <a:gd name="connsiteX14" fmla="*/ 868856 w 5213133"/>
              <a:gd name="connsiteY14" fmla="*/ 8217778 h 9076844"/>
              <a:gd name="connsiteX15" fmla="*/ 868873 w 5213133"/>
              <a:gd name="connsiteY15" fmla="*/ 8217778 h 9076844"/>
              <a:gd name="connsiteX16" fmla="*/ 0 w 5213133"/>
              <a:gd name="connsiteY16" fmla="*/ 7348905 h 9076844"/>
              <a:gd name="connsiteX17" fmla="*/ 0 w 5213133"/>
              <a:gd name="connsiteY17" fmla="*/ 6848148 h 9076844"/>
              <a:gd name="connsiteX18" fmla="*/ 0 w 5213133"/>
              <a:gd name="connsiteY18" fmla="*/ 4793704 h 9076844"/>
              <a:gd name="connsiteX19" fmla="*/ 0 w 5213133"/>
              <a:gd name="connsiteY19" fmla="*/ 4793704 h 9076844"/>
              <a:gd name="connsiteX20" fmla="*/ 0 w 5213133"/>
              <a:gd name="connsiteY20" fmla="*/ 868873 h 9076844"/>
              <a:gd name="connsiteX0" fmla="*/ 0 w 5213133"/>
              <a:gd name="connsiteY0" fmla="*/ 868873 h 9308072"/>
              <a:gd name="connsiteX1" fmla="*/ 868873 w 5213133"/>
              <a:gd name="connsiteY1" fmla="*/ 0 h 9308072"/>
              <a:gd name="connsiteX2" fmla="*/ 868856 w 5213133"/>
              <a:gd name="connsiteY2" fmla="*/ 0 h 9308072"/>
              <a:gd name="connsiteX3" fmla="*/ 868856 w 5213133"/>
              <a:gd name="connsiteY3" fmla="*/ 0 h 9308072"/>
              <a:gd name="connsiteX4" fmla="*/ 2172139 w 5213133"/>
              <a:gd name="connsiteY4" fmla="*/ 0 h 9308072"/>
              <a:gd name="connsiteX5" fmla="*/ 4344260 w 5213133"/>
              <a:gd name="connsiteY5" fmla="*/ 0 h 9308072"/>
              <a:gd name="connsiteX6" fmla="*/ 5213133 w 5213133"/>
              <a:gd name="connsiteY6" fmla="*/ 868873 h 9308072"/>
              <a:gd name="connsiteX7" fmla="*/ 5213133 w 5213133"/>
              <a:gd name="connsiteY7" fmla="*/ 4793704 h 9308072"/>
              <a:gd name="connsiteX8" fmla="*/ 5213133 w 5213133"/>
              <a:gd name="connsiteY8" fmla="*/ 4793704 h 9308072"/>
              <a:gd name="connsiteX9" fmla="*/ 5213133 w 5213133"/>
              <a:gd name="connsiteY9" fmla="*/ 6848148 h 9308072"/>
              <a:gd name="connsiteX10" fmla="*/ 5213133 w 5213133"/>
              <a:gd name="connsiteY10" fmla="*/ 7348905 h 9308072"/>
              <a:gd name="connsiteX11" fmla="*/ 4344260 w 5213133"/>
              <a:gd name="connsiteY11" fmla="*/ 8217778 h 9308072"/>
              <a:gd name="connsiteX12" fmla="*/ 1562541 w 5213133"/>
              <a:gd name="connsiteY12" fmla="*/ 8207268 h 9308072"/>
              <a:gd name="connsiteX13" fmla="*/ 1383897 w 5213133"/>
              <a:gd name="connsiteY13" fmla="*/ 9308072 h 9308072"/>
              <a:gd name="connsiteX14" fmla="*/ 868856 w 5213133"/>
              <a:gd name="connsiteY14" fmla="*/ 8217778 h 9308072"/>
              <a:gd name="connsiteX15" fmla="*/ 868873 w 5213133"/>
              <a:gd name="connsiteY15" fmla="*/ 8217778 h 9308072"/>
              <a:gd name="connsiteX16" fmla="*/ 0 w 5213133"/>
              <a:gd name="connsiteY16" fmla="*/ 7348905 h 9308072"/>
              <a:gd name="connsiteX17" fmla="*/ 0 w 5213133"/>
              <a:gd name="connsiteY17" fmla="*/ 6848148 h 9308072"/>
              <a:gd name="connsiteX18" fmla="*/ 0 w 5213133"/>
              <a:gd name="connsiteY18" fmla="*/ 4793704 h 9308072"/>
              <a:gd name="connsiteX19" fmla="*/ 0 w 5213133"/>
              <a:gd name="connsiteY19" fmla="*/ 4793704 h 9308072"/>
              <a:gd name="connsiteX20" fmla="*/ 0 w 5213133"/>
              <a:gd name="connsiteY20" fmla="*/ 868873 h 9308072"/>
              <a:gd name="connsiteX0" fmla="*/ 0 w 5213133"/>
              <a:gd name="connsiteY0" fmla="*/ 868873 h 9688110"/>
              <a:gd name="connsiteX1" fmla="*/ 868873 w 5213133"/>
              <a:gd name="connsiteY1" fmla="*/ 0 h 9688110"/>
              <a:gd name="connsiteX2" fmla="*/ 868856 w 5213133"/>
              <a:gd name="connsiteY2" fmla="*/ 0 h 9688110"/>
              <a:gd name="connsiteX3" fmla="*/ 868856 w 5213133"/>
              <a:gd name="connsiteY3" fmla="*/ 0 h 9688110"/>
              <a:gd name="connsiteX4" fmla="*/ 2172139 w 5213133"/>
              <a:gd name="connsiteY4" fmla="*/ 0 h 9688110"/>
              <a:gd name="connsiteX5" fmla="*/ 4344260 w 5213133"/>
              <a:gd name="connsiteY5" fmla="*/ 0 h 9688110"/>
              <a:gd name="connsiteX6" fmla="*/ 5213133 w 5213133"/>
              <a:gd name="connsiteY6" fmla="*/ 868873 h 9688110"/>
              <a:gd name="connsiteX7" fmla="*/ 5213133 w 5213133"/>
              <a:gd name="connsiteY7" fmla="*/ 4793704 h 9688110"/>
              <a:gd name="connsiteX8" fmla="*/ 5213133 w 5213133"/>
              <a:gd name="connsiteY8" fmla="*/ 4793704 h 9688110"/>
              <a:gd name="connsiteX9" fmla="*/ 5213133 w 5213133"/>
              <a:gd name="connsiteY9" fmla="*/ 6848148 h 9688110"/>
              <a:gd name="connsiteX10" fmla="*/ 5213133 w 5213133"/>
              <a:gd name="connsiteY10" fmla="*/ 7348905 h 9688110"/>
              <a:gd name="connsiteX11" fmla="*/ 4344260 w 5213133"/>
              <a:gd name="connsiteY11" fmla="*/ 8217778 h 9688110"/>
              <a:gd name="connsiteX12" fmla="*/ 1562541 w 5213133"/>
              <a:gd name="connsiteY12" fmla="*/ 8207268 h 9688110"/>
              <a:gd name="connsiteX13" fmla="*/ 3228355 w 5213133"/>
              <a:gd name="connsiteY13" fmla="*/ 9688110 h 9688110"/>
              <a:gd name="connsiteX14" fmla="*/ 868856 w 5213133"/>
              <a:gd name="connsiteY14" fmla="*/ 8217778 h 9688110"/>
              <a:gd name="connsiteX15" fmla="*/ 868873 w 5213133"/>
              <a:gd name="connsiteY15" fmla="*/ 8217778 h 9688110"/>
              <a:gd name="connsiteX16" fmla="*/ 0 w 5213133"/>
              <a:gd name="connsiteY16" fmla="*/ 7348905 h 9688110"/>
              <a:gd name="connsiteX17" fmla="*/ 0 w 5213133"/>
              <a:gd name="connsiteY17" fmla="*/ 6848148 h 9688110"/>
              <a:gd name="connsiteX18" fmla="*/ 0 w 5213133"/>
              <a:gd name="connsiteY18" fmla="*/ 4793704 h 9688110"/>
              <a:gd name="connsiteX19" fmla="*/ 0 w 5213133"/>
              <a:gd name="connsiteY19" fmla="*/ 4793704 h 9688110"/>
              <a:gd name="connsiteX20" fmla="*/ 0 w 5213133"/>
              <a:gd name="connsiteY20" fmla="*/ 868873 h 9688110"/>
              <a:gd name="connsiteX0" fmla="*/ 0 w 5213133"/>
              <a:gd name="connsiteY0" fmla="*/ 868873 h 9981606"/>
              <a:gd name="connsiteX1" fmla="*/ 868873 w 5213133"/>
              <a:gd name="connsiteY1" fmla="*/ 0 h 9981606"/>
              <a:gd name="connsiteX2" fmla="*/ 868856 w 5213133"/>
              <a:gd name="connsiteY2" fmla="*/ 0 h 9981606"/>
              <a:gd name="connsiteX3" fmla="*/ 868856 w 5213133"/>
              <a:gd name="connsiteY3" fmla="*/ 0 h 9981606"/>
              <a:gd name="connsiteX4" fmla="*/ 2172139 w 5213133"/>
              <a:gd name="connsiteY4" fmla="*/ 0 h 9981606"/>
              <a:gd name="connsiteX5" fmla="*/ 4344260 w 5213133"/>
              <a:gd name="connsiteY5" fmla="*/ 0 h 9981606"/>
              <a:gd name="connsiteX6" fmla="*/ 5213133 w 5213133"/>
              <a:gd name="connsiteY6" fmla="*/ 868873 h 9981606"/>
              <a:gd name="connsiteX7" fmla="*/ 5213133 w 5213133"/>
              <a:gd name="connsiteY7" fmla="*/ 4793704 h 9981606"/>
              <a:gd name="connsiteX8" fmla="*/ 5213133 w 5213133"/>
              <a:gd name="connsiteY8" fmla="*/ 4793704 h 9981606"/>
              <a:gd name="connsiteX9" fmla="*/ 5213133 w 5213133"/>
              <a:gd name="connsiteY9" fmla="*/ 6848148 h 9981606"/>
              <a:gd name="connsiteX10" fmla="*/ 5213133 w 5213133"/>
              <a:gd name="connsiteY10" fmla="*/ 7348905 h 9981606"/>
              <a:gd name="connsiteX11" fmla="*/ 4344260 w 5213133"/>
              <a:gd name="connsiteY11" fmla="*/ 8217778 h 9981606"/>
              <a:gd name="connsiteX12" fmla="*/ 1562541 w 5213133"/>
              <a:gd name="connsiteY12" fmla="*/ 8207268 h 9981606"/>
              <a:gd name="connsiteX13" fmla="*/ 1372101 w 5213133"/>
              <a:gd name="connsiteY13" fmla="*/ 9981606 h 9981606"/>
              <a:gd name="connsiteX14" fmla="*/ 868856 w 5213133"/>
              <a:gd name="connsiteY14" fmla="*/ 8217778 h 9981606"/>
              <a:gd name="connsiteX15" fmla="*/ 868873 w 5213133"/>
              <a:gd name="connsiteY15" fmla="*/ 8217778 h 9981606"/>
              <a:gd name="connsiteX16" fmla="*/ 0 w 5213133"/>
              <a:gd name="connsiteY16" fmla="*/ 7348905 h 9981606"/>
              <a:gd name="connsiteX17" fmla="*/ 0 w 5213133"/>
              <a:gd name="connsiteY17" fmla="*/ 6848148 h 9981606"/>
              <a:gd name="connsiteX18" fmla="*/ 0 w 5213133"/>
              <a:gd name="connsiteY18" fmla="*/ 4793704 h 9981606"/>
              <a:gd name="connsiteX19" fmla="*/ 0 w 5213133"/>
              <a:gd name="connsiteY19" fmla="*/ 4793704 h 9981606"/>
              <a:gd name="connsiteX20" fmla="*/ 0 w 5213133"/>
              <a:gd name="connsiteY20" fmla="*/ 868873 h 998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3133" h="9981606">
                <a:moveTo>
                  <a:pt x="0" y="868873"/>
                </a:moveTo>
                <a:cubicBezTo>
                  <a:pt x="0" y="389008"/>
                  <a:pt x="389008" y="0"/>
                  <a:pt x="868873" y="0"/>
                </a:cubicBezTo>
                <a:lnTo>
                  <a:pt x="868856" y="0"/>
                </a:lnTo>
                <a:lnTo>
                  <a:pt x="868856" y="0"/>
                </a:lnTo>
                <a:lnTo>
                  <a:pt x="2172139" y="0"/>
                </a:lnTo>
                <a:lnTo>
                  <a:pt x="4344260" y="0"/>
                </a:lnTo>
                <a:cubicBezTo>
                  <a:pt x="4824125" y="0"/>
                  <a:pt x="5213133" y="389008"/>
                  <a:pt x="5213133" y="868873"/>
                </a:cubicBezTo>
                <a:lnTo>
                  <a:pt x="5213133" y="4793704"/>
                </a:lnTo>
                <a:lnTo>
                  <a:pt x="5213133" y="4793704"/>
                </a:lnTo>
                <a:lnTo>
                  <a:pt x="5213133" y="6848148"/>
                </a:lnTo>
                <a:lnTo>
                  <a:pt x="5213133" y="7348905"/>
                </a:lnTo>
                <a:cubicBezTo>
                  <a:pt x="5213133" y="7828770"/>
                  <a:pt x="4824125" y="8217778"/>
                  <a:pt x="4344260" y="8217778"/>
                </a:cubicBezTo>
                <a:lnTo>
                  <a:pt x="1562541" y="8207268"/>
                </a:lnTo>
                <a:lnTo>
                  <a:pt x="1372101" y="9981606"/>
                </a:lnTo>
                <a:lnTo>
                  <a:pt x="868856" y="8217778"/>
                </a:lnTo>
                <a:lnTo>
                  <a:pt x="868873" y="8217778"/>
                </a:lnTo>
                <a:cubicBezTo>
                  <a:pt x="389008" y="8217778"/>
                  <a:pt x="0" y="7828770"/>
                  <a:pt x="0" y="7348905"/>
                </a:cubicBezTo>
                <a:lnTo>
                  <a:pt x="0" y="6848148"/>
                </a:lnTo>
                <a:lnTo>
                  <a:pt x="0" y="4793704"/>
                </a:lnTo>
                <a:lnTo>
                  <a:pt x="0" y="4793704"/>
                </a:lnTo>
                <a:lnTo>
                  <a:pt x="0" y="868873"/>
                </a:lnTo>
                <a:close/>
              </a:path>
            </a:pathLst>
          </a:custGeom>
          <a:noFill/>
          <a:ln w="28575">
            <a:solidFill>
              <a:srgbClr val="56BD8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endParaRPr lang="en-US" dirty="0">
              <a:solidFill>
                <a:srgbClr val="56BD83"/>
              </a:solidFill>
              <a:latin typeface="Quicksand" charset="0"/>
              <a:ea typeface="Quicksand" charset="0"/>
              <a:cs typeface="Quicksand" charset="0"/>
            </a:endParaRPr>
          </a:p>
        </p:txBody>
      </p:sp>
      <p:sp>
        <p:nvSpPr>
          <p:cNvPr id="26" name="TextBox 25"/>
          <p:cNvSpPr txBox="1"/>
          <p:nvPr/>
        </p:nvSpPr>
        <p:spPr>
          <a:xfrm>
            <a:off x="3987800" y="1343682"/>
            <a:ext cx="5562599" cy="5262979"/>
          </a:xfrm>
          <a:prstGeom prst="rect">
            <a:avLst/>
          </a:prstGeom>
          <a:noFill/>
          <a:ln>
            <a:noFill/>
          </a:ln>
        </p:spPr>
        <p:txBody>
          <a:bodyPr wrap="square" rtlCol="0">
            <a:spAutoFit/>
          </a:bodyPr>
          <a:lstStyle/>
          <a:p>
            <a:r>
              <a:rPr lang="en-US" sz="2800" b="1" dirty="0">
                <a:solidFill>
                  <a:srgbClr val="56BD83"/>
                </a:solidFill>
                <a:latin typeface="Quicksand" charset="0"/>
                <a:ea typeface="Quicksand" charset="0"/>
                <a:cs typeface="Quicksand" charset="0"/>
              </a:rPr>
              <a:t>This sounds fantastic! Since the systems we will use are not “proprietary”, we can do things like write software to control the hardware. This means we can build robots to clean up disgusting messes like oil spills. We can write software to process data and output that data as anything we can dream of.</a:t>
            </a:r>
          </a:p>
          <a:p>
            <a:endParaRPr lang="en-US" sz="2800" b="1" dirty="0">
              <a:solidFill>
                <a:srgbClr val="56BD83"/>
              </a:solidFill>
              <a:latin typeface="Quicksand" charset="0"/>
              <a:ea typeface="Quicksand" charset="0"/>
              <a:cs typeface="Quicksand"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5080" y="1129939"/>
            <a:ext cx="2343531" cy="5282799"/>
          </a:xfrm>
          <a:prstGeom prst="rect">
            <a:avLst/>
          </a:prstGeom>
          <a:effectLst>
            <a:outerShdw blurRad="76200" dist="241300" dir="17640000" sy="23000" kx="1200000" algn="br" rotWithShape="0">
              <a:prstClr val="black">
                <a:alpha val="20000"/>
              </a:prstClr>
            </a:outerShdw>
          </a:effectLst>
        </p:spPr>
      </p:pic>
    </p:spTree>
    <p:extLst>
      <p:ext uri="{BB962C8B-B14F-4D97-AF65-F5344CB8AC3E}">
        <p14:creationId xmlns:p14="http://schemas.microsoft.com/office/powerpoint/2010/main" val="10275564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
                                  </p:iterate>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lt">
                                    <p:tmAbs val="10"/>
                                  </p:iterate>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iterate type="lt">
                                    <p:tmAbs val="0"/>
                                  </p:iterate>
                                  <p:childTnLst>
                                    <p:set>
                                      <p:cBhvr>
                                        <p:cTn id="22" dur="1" fill="hold">
                                          <p:stCondLst>
                                            <p:cond delay="0"/>
                                          </p:stCondLst>
                                        </p:cTn>
                                        <p:tgtEl>
                                          <p:spTgt spid="12"/>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iterate type="lt">
                                    <p:tmAbs val="10"/>
                                  </p:iterate>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1" nodeType="withEffect">
                                  <p:stCondLst>
                                    <p:cond delay="0"/>
                                  </p:stCondLst>
                                  <p:iterate type="lt">
                                    <p:tmAbs val="0"/>
                                  </p:iterate>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grpId="1" nodeType="withEffect">
                                  <p:stCondLst>
                                    <p:cond delay="0"/>
                                  </p:stCondLst>
                                  <p:iterate type="lt">
                                    <p:tmAbs val="0"/>
                                  </p:iterate>
                                  <p:childTnLst>
                                    <p:set>
                                      <p:cBhvr>
                                        <p:cTn id="35" dur="1" fill="hold">
                                          <p:stCondLst>
                                            <p:cond delay="0"/>
                                          </p:stCondLst>
                                        </p:cTn>
                                        <p:tgtEl>
                                          <p:spTgt spid="17"/>
                                        </p:tgtEl>
                                        <p:attrNameLst>
                                          <p:attrName>style.visibility</p:attrName>
                                        </p:attrNameLst>
                                      </p:cBhvr>
                                      <p:to>
                                        <p:strVal val="hidden"/>
                                      </p:to>
                                    </p:set>
                                  </p:childTnLst>
                                </p:cTn>
                              </p:par>
                            </p:childTnLst>
                          </p:cTn>
                        </p:par>
                        <p:par>
                          <p:cTn id="36" fill="hold">
                            <p:stCondLst>
                              <p:cond delay="0"/>
                            </p:stCondLst>
                            <p:childTnLst>
                              <p:par>
                                <p:cTn id="37" presetID="21"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500"/>
                                        <p:tgtEl>
                                          <p:spTgt spid="18"/>
                                        </p:tgtEl>
                                      </p:cBhvr>
                                    </p:animEffect>
                                  </p:childTnLst>
                                </p:cTn>
                              </p:par>
                            </p:childTnLst>
                          </p:cTn>
                        </p:par>
                        <p:par>
                          <p:cTn id="40" fill="hold">
                            <p:stCondLst>
                              <p:cond delay="500"/>
                            </p:stCondLst>
                            <p:childTnLst>
                              <p:par>
                                <p:cTn id="41" presetID="1" presetClass="entr" presetSubtype="0" fill="hold" grpId="0" nodeType="afterEffect">
                                  <p:stCondLst>
                                    <p:cond delay="0"/>
                                  </p:stCondLst>
                                  <p:iterate type="lt">
                                    <p:tmAbs val="10"/>
                                  </p:iterate>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0"/>
                                  </p:stCondLst>
                                  <p:iterate type="lt">
                                    <p:tmAbs val="0"/>
                                  </p:iterate>
                                  <p:childTnLst>
                                    <p:set>
                                      <p:cBhvr>
                                        <p:cTn id="48" dur="1" fill="hold">
                                          <p:stCondLst>
                                            <p:cond delay="0"/>
                                          </p:stCondLst>
                                        </p:cTn>
                                        <p:tgtEl>
                                          <p:spTgt spid="16"/>
                                        </p:tgtEl>
                                        <p:attrNameLst>
                                          <p:attrName>style.visibility</p:attrName>
                                        </p:attrNameLst>
                                      </p:cBhvr>
                                      <p:to>
                                        <p:strVal val="hidden"/>
                                      </p:to>
                                    </p:set>
                                  </p:childTnLst>
                                </p:cTn>
                              </p:par>
                            </p:childTnLst>
                          </p:cTn>
                        </p:par>
                        <p:par>
                          <p:cTn id="49" fill="hold">
                            <p:stCondLst>
                              <p:cond delay="0"/>
                            </p:stCondLst>
                            <p:childTnLst>
                              <p:par>
                                <p:cTn id="50" presetID="21" presetClass="entr" presetSubtype="1" fill="hold" grpId="2"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500"/>
                            </p:stCondLst>
                            <p:childTnLst>
                              <p:par>
                                <p:cTn id="54" presetID="1" presetClass="entr" presetSubtype="0" fill="hold" grpId="0" nodeType="afterEffect">
                                  <p:stCondLst>
                                    <p:cond delay="0"/>
                                  </p:stCondLst>
                                  <p:iterate type="lt">
                                    <p:tmAbs val="10"/>
                                  </p:iterate>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3" nodeType="clickEffect">
                                  <p:stCondLst>
                                    <p:cond delay="0"/>
                                  </p:stCondLst>
                                  <p:childTnLst>
                                    <p:set>
                                      <p:cBhvr>
                                        <p:cTn id="59" dur="1" fill="hold">
                                          <p:stCondLst>
                                            <p:cond delay="0"/>
                                          </p:stCondLst>
                                        </p:cTn>
                                        <p:tgtEl>
                                          <p:spTgt spid="11"/>
                                        </p:tgtEl>
                                        <p:attrNameLst>
                                          <p:attrName>style.visibility</p:attrName>
                                        </p:attrNameLst>
                                      </p:cBhvr>
                                      <p:to>
                                        <p:strVal val="hidden"/>
                                      </p:to>
                                    </p:set>
                                  </p:childTnLst>
                                </p:cTn>
                              </p:par>
                              <p:par>
                                <p:cTn id="60" presetID="1" presetClass="exit" presetSubtype="0" fill="hold" grpId="1" nodeType="withEffect">
                                  <p:stCondLst>
                                    <p:cond delay="0"/>
                                  </p:stCondLst>
                                  <p:iterate type="lt">
                                    <p:tmAbs val="0"/>
                                  </p:iterate>
                                  <p:childTnLst>
                                    <p:set>
                                      <p:cBhvr>
                                        <p:cTn id="61" dur="1" fill="hold">
                                          <p:stCondLst>
                                            <p:cond delay="0"/>
                                          </p:stCondLst>
                                        </p:cTn>
                                        <p:tgtEl>
                                          <p:spTgt spid="21"/>
                                        </p:tgtEl>
                                        <p:attrNameLst>
                                          <p:attrName>style.visibility</p:attrName>
                                        </p:attrNameLst>
                                      </p:cBhvr>
                                      <p:to>
                                        <p:strVal val="hidden"/>
                                      </p:to>
                                    </p:set>
                                  </p:childTnLst>
                                </p:cTn>
                              </p:par>
                            </p:childTnLst>
                          </p:cTn>
                        </p:par>
                        <p:par>
                          <p:cTn id="62" fill="hold">
                            <p:stCondLst>
                              <p:cond delay="0"/>
                            </p:stCondLst>
                            <p:childTnLst>
                              <p:par>
                                <p:cTn id="63" presetID="21" presetClass="entr" presetSubtype="1" fill="hold" grpId="2"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heel(1)">
                                      <p:cBhvr>
                                        <p:cTn id="65" dur="500"/>
                                        <p:tgtEl>
                                          <p:spTgt spid="18"/>
                                        </p:tgtEl>
                                      </p:cBhvr>
                                    </p:animEffect>
                                  </p:childTnLst>
                                </p:cTn>
                              </p:par>
                            </p:childTnLst>
                          </p:cTn>
                        </p:par>
                        <p:par>
                          <p:cTn id="66" fill="hold">
                            <p:stCondLst>
                              <p:cond delay="500"/>
                            </p:stCondLst>
                            <p:childTnLst>
                              <p:par>
                                <p:cTn id="67" presetID="1" presetClass="entr" presetSubtype="0" fill="hold" grpId="0" nodeType="afterEffect">
                                  <p:stCondLst>
                                    <p:cond delay="0"/>
                                  </p:stCondLst>
                                  <p:iterate type="lt">
                                    <p:tmAbs val="10"/>
                                  </p:iterate>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3"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3"/>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6"/>
                                        </p:tgtEl>
                                        <p:attrNameLst>
                                          <p:attrName>style.visibility</p:attrName>
                                        </p:attrNameLst>
                                      </p:cBhvr>
                                      <p:to>
                                        <p:strVal val="hidden"/>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par>
                                <p:cTn id="80" presetID="21" presetClass="entr" presetSubtype="1"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heel(1)">
                                      <p:cBhvr>
                                        <p:cTn id="82" dur="500"/>
                                        <p:tgtEl>
                                          <p:spTgt spid="25"/>
                                        </p:tgtEl>
                                      </p:cBhvr>
                                    </p:animEffect>
                                  </p:childTnLst>
                                </p:cTn>
                              </p:par>
                            </p:childTnLst>
                          </p:cTn>
                        </p:par>
                        <p:par>
                          <p:cTn id="83" fill="hold">
                            <p:stCondLst>
                              <p:cond delay="500"/>
                            </p:stCondLst>
                            <p:childTnLst>
                              <p:par>
                                <p:cTn id="84" presetID="1" presetClass="entr" presetSubtype="0" fill="hold" grpId="0" nodeType="afterEffect">
                                  <p:stCondLst>
                                    <p:cond delay="0"/>
                                  </p:stCondLst>
                                  <p:iterate type="lt">
                                    <p:tmAbs val="10"/>
                                  </p:iterate>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animBg="1"/>
      <p:bldP spid="7" grpId="1" animBg="1"/>
      <p:bldP spid="11" grpId="0" animBg="1"/>
      <p:bldP spid="11" grpId="1" animBg="1"/>
      <p:bldP spid="11" grpId="2" animBg="1"/>
      <p:bldP spid="11" grpId="3" animBg="1"/>
      <p:bldP spid="12" grpId="0" bldLvl="2"/>
      <p:bldP spid="12" grpId="1"/>
      <p:bldP spid="15" grpId="0"/>
      <p:bldP spid="15" grpId="1"/>
      <p:bldP spid="16" grpId="0"/>
      <p:bldP spid="16" grpId="1"/>
      <p:bldP spid="18" grpId="0" animBg="1"/>
      <p:bldP spid="18" grpId="1" animBg="1"/>
      <p:bldP spid="18" grpId="2" animBg="1"/>
      <p:bldP spid="18" grpId="3" animBg="1"/>
      <p:bldP spid="21" grpId="0"/>
      <p:bldP spid="21" grpId="1"/>
      <p:bldP spid="23" grpId="0"/>
      <p:bldP spid="23" grpId="1"/>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Baking a Pi – Inserting the SD card</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8</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637" y="1057726"/>
            <a:ext cx="7844727" cy="52864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665399" y="3131476"/>
            <a:ext cx="1304921" cy="946068"/>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3728"/>
          <a:stretch/>
        </p:blipFill>
        <p:spPr>
          <a:xfrm>
            <a:off x="2173638" y="1057726"/>
            <a:ext cx="7552254" cy="5286490"/>
          </a:xfrm>
          <a:prstGeom prst="rect">
            <a:avLst/>
          </a:prstGeom>
        </p:spPr>
      </p:pic>
      <p:sp>
        <p:nvSpPr>
          <p:cNvPr id="13" name="Rounded Rectangle 12"/>
          <p:cNvSpPr/>
          <p:nvPr/>
        </p:nvSpPr>
        <p:spPr>
          <a:xfrm>
            <a:off x="8535251" y="2953224"/>
            <a:ext cx="3553830" cy="14273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0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endCondLst>
                                    <p:cond evt="onNext" delay="0">
                                      <p:tgtEl>
                                        <p:sldTgt/>
                                      </p:tgtEl>
                                    </p:cond>
                                  </p:endCondLst>
                                  <p:childTnLst>
                                    <p:animMotion origin="layout" path="M -0.00092 -4.44444E-6 L -0.153 -4.44444E-6 " pathEditMode="relative" rAng="0" ptsTypes="AA">
                                      <p:cBhvr>
                                        <p:cTn id="6" dur="3000" fill="hold"/>
                                        <p:tgtEl>
                                          <p:spTgt spid="10"/>
                                        </p:tgtEl>
                                        <p:attrNameLst>
                                          <p:attrName>ppt_x</p:attrName>
                                          <p:attrName>ppt_y</p:attrName>
                                        </p:attrNameLst>
                                      </p:cBhvr>
                                      <p:rCtr x="-76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Baking a Pi – Keyboard and Mouse (USB)</a:t>
            </a:r>
          </a:p>
        </p:txBody>
      </p:sp>
      <p:sp>
        <p:nvSpPr>
          <p:cNvPr id="4" name="Footer Placeholder 3"/>
          <p:cNvSpPr>
            <a:spLocks noGrp="1"/>
          </p:cNvSpPr>
          <p:nvPr>
            <p:ph type="ftr" sz="quarter" idx="11"/>
          </p:nvPr>
        </p:nvSpPr>
        <p:spPr/>
        <p:txBody>
          <a:bodyPr/>
          <a:lstStyle/>
          <a:p>
            <a:r>
              <a:rPr lang="en-US"/>
              <a:t>Introduction to Raspberry Pi and Kano</a:t>
            </a:r>
          </a:p>
        </p:txBody>
      </p:sp>
      <p:sp>
        <p:nvSpPr>
          <p:cNvPr id="5" name="Slide Number Placeholder 4"/>
          <p:cNvSpPr>
            <a:spLocks noGrp="1"/>
          </p:cNvSpPr>
          <p:nvPr>
            <p:ph type="sldNum" sz="quarter" idx="12"/>
          </p:nvPr>
        </p:nvSpPr>
        <p:spPr/>
        <p:txBody>
          <a:bodyPr/>
          <a:lstStyle/>
          <a:p>
            <a:fld id="{EE8421C6-A685-4B1F-90C7-BBE43F0A507A}" type="slidenum">
              <a:rPr lang="en-US" smtClean="0"/>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952" y="1169051"/>
            <a:ext cx="7750097" cy="5146628"/>
          </a:xfrm>
          <a:prstGeom prst="rect">
            <a:avLst/>
          </a:prstGeom>
        </p:spPr>
      </p:pic>
      <p:sp>
        <p:nvSpPr>
          <p:cNvPr id="6" name="Rounded Rectangle 5"/>
          <p:cNvSpPr/>
          <p:nvPr/>
        </p:nvSpPr>
        <p:spPr>
          <a:xfrm>
            <a:off x="8153400" y="1169051"/>
            <a:ext cx="2071255" cy="15503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264733"/>
      </p:ext>
    </p:extLst>
  </p:cSld>
  <p:clrMapOvr>
    <a:masterClrMapping/>
  </p:clrMapOvr>
</p:sld>
</file>

<file path=ppt/theme/theme1.xml><?xml version="1.0" encoding="utf-8"?>
<a:theme xmlns:a="http://schemas.openxmlformats.org/drawingml/2006/main" name="BTF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FE" id="{FBB7BFB6-61A3-4B01-8558-E5115DA64CF8}" vid="{DACF688F-461E-4638-A9B8-85AA5AAC9821}"/>
    </a:ext>
  </a:extLst>
</a:theme>
</file>

<file path=ppt/theme/theme2.xml><?xml version="1.0" encoding="utf-8"?>
<a:theme xmlns:a="http://schemas.openxmlformats.org/drawingml/2006/main" name="5_BTF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FE" id="{FBB7BFB6-61A3-4B01-8558-E5115DA64CF8}" vid="{DACF688F-461E-4638-A9B8-85AA5AAC9821}"/>
    </a:ext>
  </a:extLst>
</a:theme>
</file>

<file path=ppt/theme/theme3.xml><?xml version="1.0" encoding="utf-8"?>
<a:theme xmlns:a="http://schemas.openxmlformats.org/drawingml/2006/main" name="6_BTF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FE" id="{FBB7BFB6-61A3-4B01-8558-E5115DA64CF8}" vid="{DACF688F-461E-4638-A9B8-85AA5AAC98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BTFE</Template>
  <TotalTime>1872</TotalTime>
  <Words>1044</Words>
  <Application>Microsoft Office PowerPoint</Application>
  <PresentationFormat>Widescreen</PresentationFormat>
  <Paragraphs>127</Paragraphs>
  <Slides>14</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Quicksand</vt:lpstr>
      <vt:lpstr>Arial</vt:lpstr>
      <vt:lpstr>Leelawadee UI</vt:lpstr>
      <vt:lpstr>Lilita One</vt:lpstr>
      <vt:lpstr>Calibri</vt:lpstr>
      <vt:lpstr>BTFE</vt:lpstr>
      <vt:lpstr>5_BTFE</vt:lpstr>
      <vt:lpstr>6_BTFE</vt:lpstr>
      <vt:lpstr>Introduction  to Raspberry Pi &amp; Kano</vt:lpstr>
      <vt:lpstr>Breaking the Ice</vt:lpstr>
      <vt:lpstr>Breaking the Ice</vt:lpstr>
      <vt:lpstr>What to Expect in the Next 7 Weeks?</vt:lpstr>
      <vt:lpstr>Learning Agenda – Week 1</vt:lpstr>
      <vt:lpstr>Say Hello to Raspberry Pi</vt:lpstr>
      <vt:lpstr>Why Should I Care?</vt:lpstr>
      <vt:lpstr>Baking a Pi – Inserting the SD card</vt:lpstr>
      <vt:lpstr>Baking a Pi – Keyboard and Mouse (USB)</vt:lpstr>
      <vt:lpstr>Baking a Pi – Connecting the HDMI Cable</vt:lpstr>
      <vt:lpstr>Baking a Pi – Connecting the Power Cable</vt:lpstr>
      <vt:lpstr>Baking a Pi – First Boot</vt:lpstr>
      <vt:lpstr>Installation In Progress</vt:lpstr>
      <vt:lpstr>Week 1 -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Ludvik Jerabek</dc:creator>
  <cp:lastModifiedBy>Ludvik Jerabek</cp:lastModifiedBy>
  <cp:revision>94</cp:revision>
  <cp:lastPrinted>2016-12-12T14:53:19Z</cp:lastPrinted>
  <dcterms:created xsi:type="dcterms:W3CDTF">2016-11-13T16:40:31Z</dcterms:created>
  <dcterms:modified xsi:type="dcterms:W3CDTF">2017-02-12T16:22:37Z</dcterms:modified>
</cp:coreProperties>
</file>